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8"/>
  </p:notesMasterIdLst>
  <p:handoutMasterIdLst>
    <p:handoutMasterId r:id="rId9"/>
  </p:handoutMasterIdLst>
  <p:sldIdLst>
    <p:sldId id="505" r:id="rId2"/>
    <p:sldId id="641" r:id="rId3"/>
    <p:sldId id="642" r:id="rId4"/>
    <p:sldId id="643" r:id="rId5"/>
    <p:sldId id="644" r:id="rId6"/>
    <p:sldId id="265" r:id="rId7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528193"/>
            <a:ext cx="8229600" cy="6046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Concepts Related to Agricultural Policy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tr-TR" sz="36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CONTENT</a:t>
            </a:r>
            <a:endParaRPr lang="en-US" sz="3600" b="1" u="sng" dirty="0" smtClean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2204864"/>
            <a:ext cx="8229600" cy="7486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altLang="tr-TR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tr-TR" altLang="tr-TR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altLang="tr-TR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tr-TR" altLang="tr-TR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996952"/>
            <a:ext cx="8229600" cy="7486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tr-TR" alt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Tools of </a:t>
            </a:r>
            <a:r>
              <a:rPr lang="tr-TR" alt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tr-TR" alt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789040"/>
            <a:ext cx="8229600" cy="6766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Executives of Agricultural Policy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4982" y="4509120"/>
            <a:ext cx="8229600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Areas of Agricultural Policy</a:t>
            </a: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39552" y="5157192"/>
            <a:ext cx="8275030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en-US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39552" y="5805264"/>
            <a:ext cx="8301608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en-US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51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200" y="566453"/>
            <a:ext cx="4277072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b="1" spc="-5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spc="-5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b="1" spc="-5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1843628"/>
            <a:ext cx="8467090" cy="4414157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469900" marR="37465" indent="-457200">
              <a:lnSpc>
                <a:spcPct val="80000"/>
              </a:lnSpc>
              <a:spcBef>
                <a:spcPts val="765"/>
              </a:spcBef>
              <a:buClr>
                <a:srgbClr val="330066"/>
              </a:buClr>
              <a:buSzPct val="69642"/>
              <a:buFont typeface="Wingdings" panose="05000000000000000000" pitchFamily="2" charset="2"/>
              <a:buChar char="v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It is a choice between existing ways to achieve a </a:t>
            </a:r>
            <a:r>
              <a:rPr lang="en-US" sz="2800" spc="-5" dirty="0" smtClean="0">
                <a:latin typeface="Times New Roman"/>
                <a:cs typeface="Times New Roman"/>
              </a:rPr>
              <a:t>goal.</a:t>
            </a:r>
            <a:endParaRPr lang="tr-TR" sz="2800" spc="-5" dirty="0">
              <a:latin typeface="Times New Roman"/>
              <a:cs typeface="Times New Roman"/>
            </a:endParaRPr>
          </a:p>
          <a:p>
            <a:pPr marL="469900" marR="37465" indent="-457200">
              <a:lnSpc>
                <a:spcPct val="80000"/>
              </a:lnSpc>
              <a:spcBef>
                <a:spcPts val="765"/>
              </a:spcBef>
              <a:buClr>
                <a:srgbClr val="330066"/>
              </a:buClr>
              <a:buSzPct val="69642"/>
              <a:buFont typeface="Wingdings" panose="05000000000000000000" pitchFamily="2" charset="2"/>
              <a:buChar char="v"/>
              <a:tabLst>
                <a:tab pos="354965" algn="l"/>
                <a:tab pos="355600" algn="l"/>
              </a:tabLst>
            </a:pPr>
            <a:endParaRPr lang="tr-TR" sz="2800" spc="-5" dirty="0" smtClean="0">
              <a:latin typeface="Times New Roman"/>
              <a:cs typeface="Times New Roman"/>
            </a:endParaRPr>
          </a:p>
          <a:p>
            <a:pPr marL="469900" marR="37465" indent="-457200">
              <a:lnSpc>
                <a:spcPct val="80000"/>
              </a:lnSpc>
              <a:spcBef>
                <a:spcPts val="765"/>
              </a:spcBef>
              <a:buClr>
                <a:srgbClr val="330066"/>
              </a:buClr>
              <a:buSzPct val="69642"/>
              <a:buFont typeface="Wingdings" panose="05000000000000000000" pitchFamily="2" charset="2"/>
              <a:buChar char="v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Determining </a:t>
            </a:r>
            <a:r>
              <a:rPr lang="en-US" sz="2800" spc="-5" dirty="0">
                <a:latin typeface="Times New Roman"/>
                <a:cs typeface="Times New Roman"/>
              </a:rPr>
              <a:t>the policy to be implemented requires the existence of the decision body and the existence of a political </a:t>
            </a:r>
            <a:r>
              <a:rPr lang="en-US" sz="2800" spc="-5" dirty="0" smtClean="0">
                <a:latin typeface="Times New Roman"/>
                <a:cs typeface="Times New Roman"/>
              </a:rPr>
              <a:t>power.</a:t>
            </a:r>
            <a:endParaRPr lang="tr-TR" sz="2800" spc="-5" dirty="0">
              <a:latin typeface="Times New Roman"/>
              <a:cs typeface="Times New Roman"/>
            </a:endParaRPr>
          </a:p>
          <a:p>
            <a:pPr marL="12700" marR="37465">
              <a:lnSpc>
                <a:spcPct val="80000"/>
              </a:lnSpc>
              <a:spcBef>
                <a:spcPts val="765"/>
              </a:spcBef>
              <a:buClr>
                <a:srgbClr val="330066"/>
              </a:buClr>
              <a:buSzPct val="69642"/>
              <a:tabLst>
                <a:tab pos="354965" algn="l"/>
                <a:tab pos="355600" algn="l"/>
              </a:tabLst>
            </a:pPr>
            <a:endParaRPr lang="tr-TR" sz="2800" spc="-5" dirty="0" smtClean="0">
              <a:latin typeface="Times New Roman"/>
              <a:cs typeface="Times New Roman"/>
            </a:endParaRPr>
          </a:p>
          <a:p>
            <a:pPr marL="469900" marR="37465" indent="-457200">
              <a:lnSpc>
                <a:spcPct val="80000"/>
              </a:lnSpc>
              <a:spcBef>
                <a:spcPts val="765"/>
              </a:spcBef>
              <a:buClr>
                <a:srgbClr val="330066"/>
              </a:buClr>
              <a:buSzPct val="69642"/>
              <a:buFont typeface="Wingdings" panose="05000000000000000000" pitchFamily="2" charset="2"/>
              <a:buChar char="v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Elements </a:t>
            </a:r>
            <a:r>
              <a:rPr lang="en-US" sz="2800" spc="-5" dirty="0">
                <a:latin typeface="Times New Roman"/>
                <a:cs typeface="Times New Roman"/>
              </a:rPr>
              <a:t>that make up the policy</a:t>
            </a:r>
            <a:r>
              <a:rPr lang="en-US" sz="2800" spc="-5" dirty="0" smtClean="0">
                <a:latin typeface="Times New Roman"/>
                <a:cs typeface="Times New Roman"/>
              </a:rPr>
              <a:t>:</a:t>
            </a:r>
            <a:endParaRPr lang="tr-TR" sz="2800" spc="-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buClr>
                <a:srgbClr val="330066"/>
              </a:buClr>
              <a:buSzPct val="69642"/>
              <a:tabLst>
                <a:tab pos="354965" algn="l"/>
                <a:tab pos="355600" algn="l"/>
              </a:tabLst>
            </a:pPr>
            <a:endParaRPr sz="3300" dirty="0"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AUTHORITY → POLITICAL POWER → PURPOSE → TOOL</a:t>
            </a:r>
            <a:endParaRPr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666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7666" y="231724"/>
            <a:ext cx="658240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tr-TR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r>
              <a:rPr lang="tr-T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436409"/>
            <a:ext cx="7772400" cy="2333972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583565" indent="-571500">
              <a:lnSpc>
                <a:spcPct val="100000"/>
              </a:lnSpc>
              <a:spcBef>
                <a:spcPts val="1160"/>
              </a:spcBef>
              <a:buClr>
                <a:srgbClr val="330066"/>
              </a:buClr>
              <a:buSzPct val="69318"/>
              <a:buFont typeface="Wingdings" panose="05000000000000000000" pitchFamily="2" charset="2"/>
              <a:buChar char="Ø"/>
              <a:tabLst>
                <a:tab pos="356235" algn="l"/>
              </a:tabLst>
            </a:pPr>
            <a:r>
              <a:rPr lang="tr-TR" sz="4400" dirty="0" err="1" smtClean="0">
                <a:latin typeface="Times New Roman"/>
                <a:cs typeface="Times New Roman"/>
              </a:rPr>
              <a:t>Economic</a:t>
            </a:r>
            <a:r>
              <a:rPr lang="tr-TR" sz="4400" dirty="0" smtClean="0">
                <a:latin typeface="Times New Roman"/>
                <a:cs typeface="Times New Roman"/>
              </a:rPr>
              <a:t> </a:t>
            </a:r>
            <a:r>
              <a:rPr lang="tr-TR" sz="4400" dirty="0" err="1" smtClean="0">
                <a:latin typeface="Times New Roman"/>
                <a:cs typeface="Times New Roman"/>
              </a:rPr>
              <a:t>well</a:t>
            </a:r>
            <a:r>
              <a:rPr lang="tr-TR" sz="4400" dirty="0" smtClean="0">
                <a:latin typeface="Times New Roman"/>
                <a:cs typeface="Times New Roman"/>
              </a:rPr>
              <a:t>-fare</a:t>
            </a:r>
          </a:p>
          <a:p>
            <a:pPr marL="583565" indent="-571500">
              <a:lnSpc>
                <a:spcPct val="100000"/>
              </a:lnSpc>
              <a:spcBef>
                <a:spcPts val="1160"/>
              </a:spcBef>
              <a:buClr>
                <a:srgbClr val="330066"/>
              </a:buClr>
              <a:buSzPct val="69318"/>
              <a:buFont typeface="Wingdings" panose="05000000000000000000" pitchFamily="2" charset="2"/>
              <a:buChar char="Ø"/>
              <a:tabLst>
                <a:tab pos="356235" algn="l"/>
              </a:tabLst>
            </a:pPr>
            <a:r>
              <a:rPr lang="tr-TR" sz="4400" dirty="0" err="1" smtClean="0">
                <a:latin typeface="Times New Roman"/>
                <a:cs typeface="Times New Roman"/>
              </a:rPr>
              <a:t>Providing</a:t>
            </a:r>
            <a:r>
              <a:rPr lang="tr-TR" sz="4400" dirty="0" smtClean="0">
                <a:latin typeface="Times New Roman"/>
                <a:cs typeface="Times New Roman"/>
              </a:rPr>
              <a:t> </a:t>
            </a:r>
            <a:r>
              <a:rPr lang="tr-TR" sz="4400" dirty="0" err="1">
                <a:latin typeface="Times New Roman"/>
                <a:cs typeface="Times New Roman"/>
              </a:rPr>
              <a:t>Social-Political</a:t>
            </a:r>
            <a:r>
              <a:rPr lang="tr-TR" sz="4400" dirty="0">
                <a:latin typeface="Times New Roman"/>
                <a:cs typeface="Times New Roman"/>
              </a:rPr>
              <a:t> </a:t>
            </a:r>
            <a:r>
              <a:rPr lang="tr-TR" sz="4400" dirty="0" err="1">
                <a:latin typeface="Times New Roman"/>
                <a:cs typeface="Times New Roman"/>
              </a:rPr>
              <a:t>Welfare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431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6" y="615549"/>
            <a:ext cx="7671434" cy="6739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tr-TR" sz="43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</a:t>
            </a:r>
            <a:r>
              <a:rPr lang="en-US" altLang="tr-T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sz="4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9448" y="2289597"/>
            <a:ext cx="6344920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  <a:buClr>
                <a:srgbClr val="330066"/>
              </a:buClr>
              <a:buSzPct val="69230"/>
              <a:tabLst>
                <a:tab pos="355600" algn="l"/>
              </a:tabLst>
            </a:pPr>
            <a:r>
              <a:rPr lang="en-US" sz="4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Reasons Requiring </a:t>
            </a:r>
            <a:r>
              <a:rPr lang="en-US" sz="40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sz="40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40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4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 in Agricultural Sector ????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27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6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7241</TotalTime>
  <Words>140</Words>
  <Application>Microsoft Office PowerPoint</Application>
  <PresentationFormat>Ekran Gösterisi (4:3)</PresentationFormat>
  <Paragraphs>37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Comic Sans MS</vt:lpstr>
      <vt:lpstr>Times New Roman</vt:lpstr>
      <vt:lpstr>Wingdings</vt:lpstr>
      <vt:lpstr>Ofis Teması</vt:lpstr>
      <vt:lpstr>PowerPoint Sunusu</vt:lpstr>
      <vt:lpstr>PRESENTATION CONTENT</vt:lpstr>
      <vt:lpstr>Concept of Policy</vt:lpstr>
      <vt:lpstr>General Aims of Policy</vt:lpstr>
      <vt:lpstr>WHY Agricultural Policy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944</cp:revision>
  <dcterms:created xsi:type="dcterms:W3CDTF">2008-06-04T02:57:44Z</dcterms:created>
  <dcterms:modified xsi:type="dcterms:W3CDTF">2022-10-05T19:31:47Z</dcterms:modified>
</cp:coreProperties>
</file>