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7" r:id="rId2"/>
  </p:sldMasterIdLst>
  <p:sldIdLst>
    <p:sldId id="256" r:id="rId3"/>
    <p:sldId id="257" r:id="rId4"/>
    <p:sldId id="258" r:id="rId5"/>
    <p:sldId id="259" r:id="rId6"/>
    <p:sldId id="262" r:id="rId7"/>
    <p:sldId id="269" r:id="rId8"/>
    <p:sldId id="263" r:id="rId9"/>
    <p:sldId id="264" r:id="rId10"/>
    <p:sldId id="265" r:id="rId11"/>
    <p:sldId id="266" r:id="rId12"/>
    <p:sldId id="260" r:id="rId13"/>
    <p:sldId id="267" r:id="rId14"/>
    <p:sldId id="270" r:id="rId15"/>
    <p:sldId id="271" r:id="rId16"/>
    <p:sldId id="268" r:id="rId17"/>
    <p:sldId id="272" r:id="rId18"/>
    <p:sldId id="273" r:id="rId19"/>
    <p:sldId id="274" r:id="rId20"/>
    <p:sldId id="26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F40D4-4F40-4FFB-A95A-AB5F02AF53B5}" type="doc">
      <dgm:prSet loTypeId="urn:microsoft.com/office/officeart/2005/8/layout/hierarchy6" loCatId="hierarchy" qsTypeId="urn:microsoft.com/office/officeart/2005/8/quickstyle/simple3" qsCatId="simple" csTypeId="urn:microsoft.com/office/officeart/2005/8/colors/accent1_2" csCatId="accent1" phldr="1"/>
      <dgm:spPr/>
      <dgm:t>
        <a:bodyPr/>
        <a:lstStyle/>
        <a:p>
          <a:endParaRPr lang="tr-TR"/>
        </a:p>
      </dgm:t>
    </dgm:pt>
    <dgm:pt modelId="{4AE39909-AB37-4402-B2D1-42D181659717}">
      <dgm:prSet phldrT="[Metin]" custT="1"/>
      <dgm:spPr/>
      <dgm:t>
        <a:bodyPr/>
        <a:lstStyle/>
        <a:p>
          <a:r>
            <a:rPr lang="tr-TR" sz="2000"/>
            <a:t>LİFLER</a:t>
          </a:r>
        </a:p>
      </dgm:t>
    </dgm:pt>
    <dgm:pt modelId="{F1B81B00-C0FC-4458-ACC3-54E336F299D4}" type="parTrans" cxnId="{EAED1073-085C-405A-897C-C116AF694547}">
      <dgm:prSet/>
      <dgm:spPr/>
      <dgm:t>
        <a:bodyPr/>
        <a:lstStyle/>
        <a:p>
          <a:endParaRPr lang="tr-TR"/>
        </a:p>
      </dgm:t>
    </dgm:pt>
    <dgm:pt modelId="{25353C18-C200-46E2-8612-5792EBD2BEF1}" type="sibTrans" cxnId="{EAED1073-085C-405A-897C-C116AF694547}">
      <dgm:prSet/>
      <dgm:spPr/>
      <dgm:t>
        <a:bodyPr/>
        <a:lstStyle/>
        <a:p>
          <a:endParaRPr lang="tr-TR"/>
        </a:p>
      </dgm:t>
    </dgm:pt>
    <dgm:pt modelId="{AF289FBD-BDB1-4711-BAC1-FCAE93CD65D0}">
      <dgm:prSet phldrT="[Metin]" custT="1"/>
      <dgm:spPr/>
      <dgm:t>
        <a:bodyPr/>
        <a:lstStyle/>
        <a:p>
          <a:r>
            <a:rPr lang="tr-TR" sz="1600"/>
            <a:t>KİMYASAL LİFLER</a:t>
          </a:r>
        </a:p>
      </dgm:t>
    </dgm:pt>
    <dgm:pt modelId="{A690D62E-18CE-4712-A549-D5408003559B}" type="parTrans" cxnId="{853F153F-C614-4886-B4AA-7DC25D516586}">
      <dgm:prSet/>
      <dgm:spPr/>
      <dgm:t>
        <a:bodyPr/>
        <a:lstStyle/>
        <a:p>
          <a:endParaRPr lang="tr-TR"/>
        </a:p>
      </dgm:t>
    </dgm:pt>
    <dgm:pt modelId="{4476E4BA-D553-42C0-B9B0-CCA1F1363065}" type="sibTrans" cxnId="{853F153F-C614-4886-B4AA-7DC25D516586}">
      <dgm:prSet/>
      <dgm:spPr/>
      <dgm:t>
        <a:bodyPr/>
        <a:lstStyle/>
        <a:p>
          <a:endParaRPr lang="tr-TR"/>
        </a:p>
      </dgm:t>
    </dgm:pt>
    <dgm:pt modelId="{99C665A8-3B3F-49F5-A7CF-3C8FB2A73F4A}">
      <dgm:prSet phldrT="[Metin]" custT="1"/>
      <dgm:spPr/>
      <dgm:t>
        <a:bodyPr/>
        <a:lstStyle/>
        <a:p>
          <a:r>
            <a:rPr lang="tr-TR" sz="1400"/>
            <a:t>Hammaddesi Sentetik Olanlar</a:t>
          </a:r>
        </a:p>
      </dgm:t>
    </dgm:pt>
    <dgm:pt modelId="{EA6F1D16-0AF9-4A92-91DF-3E9FBEBE911C}" type="parTrans" cxnId="{56AA21ED-C3E5-4D79-8B56-BD80C1AEDE25}">
      <dgm:prSet/>
      <dgm:spPr/>
      <dgm:t>
        <a:bodyPr/>
        <a:lstStyle/>
        <a:p>
          <a:endParaRPr lang="tr-TR"/>
        </a:p>
      </dgm:t>
    </dgm:pt>
    <dgm:pt modelId="{4B1E7344-DEF7-4597-9AB2-E65E899097C9}" type="sibTrans" cxnId="{56AA21ED-C3E5-4D79-8B56-BD80C1AEDE25}">
      <dgm:prSet/>
      <dgm:spPr/>
      <dgm:t>
        <a:bodyPr/>
        <a:lstStyle/>
        <a:p>
          <a:endParaRPr lang="tr-TR"/>
        </a:p>
      </dgm:t>
    </dgm:pt>
    <dgm:pt modelId="{9A2B458E-C581-4052-AC7B-22D41F11BB97}">
      <dgm:prSet custT="1"/>
      <dgm:spPr/>
      <dgm:t>
        <a:bodyPr/>
        <a:lstStyle/>
        <a:p>
          <a:r>
            <a:rPr lang="tr-TR" sz="1600"/>
            <a:t>DOĞAL LİFLER</a:t>
          </a:r>
        </a:p>
      </dgm:t>
    </dgm:pt>
    <dgm:pt modelId="{C40DE384-2046-4209-A846-257F5190352F}" type="parTrans" cxnId="{DFC1D52F-295A-4BE5-8199-F243A716B0B0}">
      <dgm:prSet/>
      <dgm:spPr/>
      <dgm:t>
        <a:bodyPr/>
        <a:lstStyle/>
        <a:p>
          <a:endParaRPr lang="tr-TR"/>
        </a:p>
      </dgm:t>
    </dgm:pt>
    <dgm:pt modelId="{78F9CF05-A488-4341-80FE-2F964D5D9AAE}" type="sibTrans" cxnId="{DFC1D52F-295A-4BE5-8199-F243A716B0B0}">
      <dgm:prSet/>
      <dgm:spPr/>
      <dgm:t>
        <a:bodyPr/>
        <a:lstStyle/>
        <a:p>
          <a:endParaRPr lang="tr-TR"/>
        </a:p>
      </dgm:t>
    </dgm:pt>
    <dgm:pt modelId="{AFA16EBF-9E65-4DCA-8131-1092CAC463FC}">
      <dgm:prSet custT="1"/>
      <dgm:spPr/>
      <dgm:t>
        <a:bodyPr/>
        <a:lstStyle/>
        <a:p>
          <a:r>
            <a:rPr lang="tr-TR" sz="1400"/>
            <a:t>HAYVANSAL LİFLER</a:t>
          </a:r>
        </a:p>
      </dgm:t>
    </dgm:pt>
    <dgm:pt modelId="{20A867A8-BF8A-4AE9-B664-26D807A2272E}" type="parTrans" cxnId="{3184A563-382D-4DBF-976A-37D8ACA9F151}">
      <dgm:prSet/>
      <dgm:spPr/>
      <dgm:t>
        <a:bodyPr/>
        <a:lstStyle/>
        <a:p>
          <a:endParaRPr lang="tr-TR"/>
        </a:p>
      </dgm:t>
    </dgm:pt>
    <dgm:pt modelId="{39DC2F11-EEE8-4AA5-890E-2AF0215D825B}" type="sibTrans" cxnId="{3184A563-382D-4DBF-976A-37D8ACA9F151}">
      <dgm:prSet/>
      <dgm:spPr/>
      <dgm:t>
        <a:bodyPr/>
        <a:lstStyle/>
        <a:p>
          <a:endParaRPr lang="tr-TR"/>
        </a:p>
      </dgm:t>
    </dgm:pt>
    <dgm:pt modelId="{8937A4B6-FFAE-4FDB-BF94-7FDAAD81C882}">
      <dgm:prSet custT="1"/>
      <dgm:spPr/>
      <dgm:t>
        <a:bodyPr/>
        <a:lstStyle/>
        <a:p>
          <a:r>
            <a:rPr lang="tr-TR" sz="1600"/>
            <a:t>BİTKİSEL LİFLER</a:t>
          </a:r>
        </a:p>
      </dgm:t>
    </dgm:pt>
    <dgm:pt modelId="{3BA0D6E2-419A-4818-B537-89F05D54BA03}" type="parTrans" cxnId="{7A902D86-C8E1-4371-8B1C-E33E09F5AD02}">
      <dgm:prSet/>
      <dgm:spPr/>
      <dgm:t>
        <a:bodyPr/>
        <a:lstStyle/>
        <a:p>
          <a:endParaRPr lang="tr-TR"/>
        </a:p>
      </dgm:t>
    </dgm:pt>
    <dgm:pt modelId="{A7ADA60B-2538-4E8E-B0A7-BBBF5DA5761A}" type="sibTrans" cxnId="{7A902D86-C8E1-4371-8B1C-E33E09F5AD02}">
      <dgm:prSet/>
      <dgm:spPr/>
      <dgm:t>
        <a:bodyPr/>
        <a:lstStyle/>
        <a:p>
          <a:endParaRPr lang="tr-TR"/>
        </a:p>
      </dgm:t>
    </dgm:pt>
    <dgm:pt modelId="{E3DDF2E6-C49D-4747-BB92-D79DB785AF6A}">
      <dgm:prSet custT="1"/>
      <dgm:spPr/>
      <dgm:t>
        <a:bodyPr/>
        <a:lstStyle/>
        <a:p>
          <a:r>
            <a:rPr lang="tr-TR" sz="1400"/>
            <a:t>MADENSEL LİFLER</a:t>
          </a:r>
        </a:p>
      </dgm:t>
    </dgm:pt>
    <dgm:pt modelId="{68B6B700-09F7-496B-BAB4-1937BF46AFC2}" type="parTrans" cxnId="{68BA36DC-8883-463C-98EE-F8A3F83DEE15}">
      <dgm:prSet/>
      <dgm:spPr/>
      <dgm:t>
        <a:bodyPr/>
        <a:lstStyle/>
        <a:p>
          <a:endParaRPr lang="tr-TR"/>
        </a:p>
      </dgm:t>
    </dgm:pt>
    <dgm:pt modelId="{53593505-2F51-402A-875F-E900D5D1982C}" type="sibTrans" cxnId="{68BA36DC-8883-463C-98EE-F8A3F83DEE15}">
      <dgm:prSet/>
      <dgm:spPr/>
      <dgm:t>
        <a:bodyPr/>
        <a:lstStyle/>
        <a:p>
          <a:endParaRPr lang="tr-TR"/>
        </a:p>
      </dgm:t>
    </dgm:pt>
    <dgm:pt modelId="{E36A0D3B-E524-4C7A-A1AA-576BEF21AAF8}">
      <dgm:prSet custT="1"/>
      <dgm:spPr/>
      <dgm:t>
        <a:bodyPr/>
        <a:lstStyle/>
        <a:p>
          <a:r>
            <a:rPr lang="tr-TR" sz="1400"/>
            <a:t>Hammaddesi Doğal Olanlar</a:t>
          </a:r>
        </a:p>
      </dgm:t>
    </dgm:pt>
    <dgm:pt modelId="{9AA387C2-CD48-4D2E-81F7-E2E5717D7DA8}" type="parTrans" cxnId="{14D7246B-2E5B-40BE-A396-87FA1AC75BA3}">
      <dgm:prSet/>
      <dgm:spPr/>
      <dgm:t>
        <a:bodyPr/>
        <a:lstStyle/>
        <a:p>
          <a:endParaRPr lang="tr-TR"/>
        </a:p>
      </dgm:t>
    </dgm:pt>
    <dgm:pt modelId="{AAF211D7-4D59-4AB1-9085-BA78EC112556}" type="sibTrans" cxnId="{14D7246B-2E5B-40BE-A396-87FA1AC75BA3}">
      <dgm:prSet/>
      <dgm:spPr/>
      <dgm:t>
        <a:bodyPr/>
        <a:lstStyle/>
        <a:p>
          <a:endParaRPr lang="tr-TR"/>
        </a:p>
      </dgm:t>
    </dgm:pt>
    <dgm:pt modelId="{D94BE99C-C455-4386-A0A5-5ECDC84AE20B}" type="pres">
      <dgm:prSet presAssocID="{47BF40D4-4F40-4FFB-A95A-AB5F02AF53B5}" presName="mainComposite" presStyleCnt="0">
        <dgm:presLayoutVars>
          <dgm:chPref val="1"/>
          <dgm:dir val="rev"/>
          <dgm:animOne val="branch"/>
          <dgm:animLvl val="lvl"/>
          <dgm:resizeHandles val="exact"/>
        </dgm:presLayoutVars>
      </dgm:prSet>
      <dgm:spPr/>
    </dgm:pt>
    <dgm:pt modelId="{36A60FBF-E4E5-4E69-B907-3E2CA6122839}" type="pres">
      <dgm:prSet presAssocID="{47BF40D4-4F40-4FFB-A95A-AB5F02AF53B5}" presName="hierFlow" presStyleCnt="0"/>
      <dgm:spPr/>
    </dgm:pt>
    <dgm:pt modelId="{BA1772CD-37BD-4D4F-BA3D-E5EAE8015069}" type="pres">
      <dgm:prSet presAssocID="{47BF40D4-4F40-4FFB-A95A-AB5F02AF53B5}" presName="hierChild1" presStyleCnt="0">
        <dgm:presLayoutVars>
          <dgm:chPref val="1"/>
          <dgm:animOne val="branch"/>
          <dgm:animLvl val="lvl"/>
        </dgm:presLayoutVars>
      </dgm:prSet>
      <dgm:spPr/>
    </dgm:pt>
    <dgm:pt modelId="{002E13DF-D1A7-4A04-87EC-BB99A2C60EA2}" type="pres">
      <dgm:prSet presAssocID="{4AE39909-AB37-4402-B2D1-42D181659717}" presName="Name14" presStyleCnt="0"/>
      <dgm:spPr/>
    </dgm:pt>
    <dgm:pt modelId="{A130E337-3CBE-4394-9EB6-B49AB15FEAA4}" type="pres">
      <dgm:prSet presAssocID="{4AE39909-AB37-4402-B2D1-42D181659717}" presName="level1Shape" presStyleLbl="node0" presStyleIdx="0" presStyleCnt="1" custScaleX="149843" custScaleY="163808">
        <dgm:presLayoutVars>
          <dgm:chPref val="3"/>
        </dgm:presLayoutVars>
      </dgm:prSet>
      <dgm:spPr/>
    </dgm:pt>
    <dgm:pt modelId="{B6B90AF9-95F2-4CE8-A429-4E3C65524E80}" type="pres">
      <dgm:prSet presAssocID="{4AE39909-AB37-4402-B2D1-42D181659717}" presName="hierChild2" presStyleCnt="0"/>
      <dgm:spPr/>
    </dgm:pt>
    <dgm:pt modelId="{CB22F7C3-4F57-45E2-A2DF-92EF46854757}" type="pres">
      <dgm:prSet presAssocID="{A690D62E-18CE-4712-A549-D5408003559B}" presName="Name19" presStyleLbl="parChTrans1D2" presStyleIdx="0" presStyleCnt="2"/>
      <dgm:spPr/>
    </dgm:pt>
    <dgm:pt modelId="{2467ED6E-327A-464D-83B7-058FE57F7C40}" type="pres">
      <dgm:prSet presAssocID="{AF289FBD-BDB1-4711-BAC1-FCAE93CD65D0}" presName="Name21" presStyleCnt="0"/>
      <dgm:spPr/>
    </dgm:pt>
    <dgm:pt modelId="{A567BD77-DBA5-4087-AD99-40477D55F73B}" type="pres">
      <dgm:prSet presAssocID="{AF289FBD-BDB1-4711-BAC1-FCAE93CD65D0}" presName="level2Shape" presStyleLbl="node2" presStyleIdx="0" presStyleCnt="2" custScaleX="174035" custScaleY="166098"/>
      <dgm:spPr/>
    </dgm:pt>
    <dgm:pt modelId="{024CBCDF-A9F2-40C7-B1B5-52102F9F65DB}" type="pres">
      <dgm:prSet presAssocID="{AF289FBD-BDB1-4711-BAC1-FCAE93CD65D0}" presName="hierChild3" presStyleCnt="0"/>
      <dgm:spPr/>
    </dgm:pt>
    <dgm:pt modelId="{B8135CA5-0F08-4DF5-9C3D-4B4CB1109F0C}" type="pres">
      <dgm:prSet presAssocID="{EA6F1D16-0AF9-4A92-91DF-3E9FBEBE911C}" presName="Name19" presStyleLbl="parChTrans1D3" presStyleIdx="0" presStyleCnt="3"/>
      <dgm:spPr/>
    </dgm:pt>
    <dgm:pt modelId="{313AB823-5F6B-4B4B-A60A-AE5BACCC137B}" type="pres">
      <dgm:prSet presAssocID="{99C665A8-3B3F-49F5-A7CF-3C8FB2A73F4A}" presName="Name21" presStyleCnt="0"/>
      <dgm:spPr/>
    </dgm:pt>
    <dgm:pt modelId="{DF174744-787B-49D4-8D81-5D2F6F5DFDDB}" type="pres">
      <dgm:prSet presAssocID="{99C665A8-3B3F-49F5-A7CF-3C8FB2A73F4A}" presName="level2Shape" presStyleLbl="node3" presStyleIdx="0" presStyleCnt="3" custScaleX="177810" custScaleY="283399"/>
      <dgm:spPr/>
    </dgm:pt>
    <dgm:pt modelId="{78C2D966-8447-4DFB-B0CA-F87959527CB6}" type="pres">
      <dgm:prSet presAssocID="{99C665A8-3B3F-49F5-A7CF-3C8FB2A73F4A}" presName="hierChild3" presStyleCnt="0"/>
      <dgm:spPr/>
    </dgm:pt>
    <dgm:pt modelId="{16E021D5-6364-4204-964B-033EF69426E2}" type="pres">
      <dgm:prSet presAssocID="{9AA387C2-CD48-4D2E-81F7-E2E5717D7DA8}" presName="Name19" presStyleLbl="parChTrans1D3" presStyleIdx="1" presStyleCnt="3"/>
      <dgm:spPr/>
    </dgm:pt>
    <dgm:pt modelId="{85245FC9-57F1-4AF9-B13A-F74E7521FBAD}" type="pres">
      <dgm:prSet presAssocID="{E36A0D3B-E524-4C7A-A1AA-576BEF21AAF8}" presName="Name21" presStyleCnt="0"/>
      <dgm:spPr/>
    </dgm:pt>
    <dgm:pt modelId="{B203E0B7-F636-41C8-A843-4F5CBAF972F9}" type="pres">
      <dgm:prSet presAssocID="{E36A0D3B-E524-4C7A-A1AA-576BEF21AAF8}" presName="level2Shape" presStyleLbl="node3" presStyleIdx="1" presStyleCnt="3" custScaleX="170439" custScaleY="322429"/>
      <dgm:spPr/>
    </dgm:pt>
    <dgm:pt modelId="{FDCB3FFC-6E0C-4281-87E6-AA1754748BF9}" type="pres">
      <dgm:prSet presAssocID="{E36A0D3B-E524-4C7A-A1AA-576BEF21AAF8}" presName="hierChild3" presStyleCnt="0"/>
      <dgm:spPr/>
    </dgm:pt>
    <dgm:pt modelId="{F2745B88-A450-44E2-9CAA-11DC9D761157}" type="pres">
      <dgm:prSet presAssocID="{C40DE384-2046-4209-A846-257F5190352F}" presName="Name19" presStyleLbl="parChTrans1D2" presStyleIdx="1" presStyleCnt="2"/>
      <dgm:spPr/>
    </dgm:pt>
    <dgm:pt modelId="{6D3F081A-8D5A-4E17-ABB8-E78D1DE2F1DA}" type="pres">
      <dgm:prSet presAssocID="{9A2B458E-C581-4052-AC7B-22D41F11BB97}" presName="Name21" presStyleCnt="0"/>
      <dgm:spPr/>
    </dgm:pt>
    <dgm:pt modelId="{408B377F-4F9C-4644-A51C-296124903B97}" type="pres">
      <dgm:prSet presAssocID="{9A2B458E-C581-4052-AC7B-22D41F11BB97}" presName="level2Shape" presStyleLbl="node2" presStyleIdx="1" presStyleCnt="2" custScaleX="179699"/>
      <dgm:spPr/>
    </dgm:pt>
    <dgm:pt modelId="{8F980C57-6015-4304-84EB-A1EECEBAC87E}" type="pres">
      <dgm:prSet presAssocID="{9A2B458E-C581-4052-AC7B-22D41F11BB97}" presName="hierChild3" presStyleCnt="0"/>
      <dgm:spPr/>
    </dgm:pt>
    <dgm:pt modelId="{72D7B7FF-F6EC-426F-841B-3A482669D62D}" type="pres">
      <dgm:prSet presAssocID="{3BA0D6E2-419A-4818-B537-89F05D54BA03}" presName="Name19" presStyleLbl="parChTrans1D3" presStyleIdx="2" presStyleCnt="3"/>
      <dgm:spPr/>
    </dgm:pt>
    <dgm:pt modelId="{6EA36D78-6C12-407B-877C-CB5C095140B4}" type="pres">
      <dgm:prSet presAssocID="{8937A4B6-FFAE-4FDB-BF94-7FDAAD81C882}" presName="Name21" presStyleCnt="0"/>
      <dgm:spPr/>
    </dgm:pt>
    <dgm:pt modelId="{F196A7EA-FE61-4F9B-8B3F-B3E0C55FE86D}" type="pres">
      <dgm:prSet presAssocID="{8937A4B6-FFAE-4FDB-BF94-7FDAAD81C882}" presName="level2Shape" presStyleLbl="node3" presStyleIdx="2" presStyleCnt="3" custScaleX="188615"/>
      <dgm:spPr/>
    </dgm:pt>
    <dgm:pt modelId="{97F8CAA2-E774-4BA9-95E9-2E83ADCB3C83}" type="pres">
      <dgm:prSet presAssocID="{8937A4B6-FFAE-4FDB-BF94-7FDAAD81C882}" presName="hierChild3" presStyleCnt="0"/>
      <dgm:spPr/>
    </dgm:pt>
    <dgm:pt modelId="{6D07E991-F26E-4126-AAE9-4EB98A9E2D09}" type="pres">
      <dgm:prSet presAssocID="{20A867A8-BF8A-4AE9-B664-26D807A2272E}" presName="Name19" presStyleLbl="parChTrans1D4" presStyleIdx="0" presStyleCnt="2"/>
      <dgm:spPr/>
    </dgm:pt>
    <dgm:pt modelId="{5A236C38-2ECF-4E30-964A-64E91F4683AB}" type="pres">
      <dgm:prSet presAssocID="{AFA16EBF-9E65-4DCA-8131-1092CAC463FC}" presName="Name21" presStyleCnt="0"/>
      <dgm:spPr/>
    </dgm:pt>
    <dgm:pt modelId="{05583B1B-28BF-4EF5-877B-D78B351CC8BA}" type="pres">
      <dgm:prSet presAssocID="{AFA16EBF-9E65-4DCA-8131-1092CAC463FC}" presName="level2Shape" presStyleLbl="node4" presStyleIdx="0" presStyleCnt="2" custScaleX="192957"/>
      <dgm:spPr/>
    </dgm:pt>
    <dgm:pt modelId="{4CA36D9C-E794-496D-82D5-2974EB53E96F}" type="pres">
      <dgm:prSet presAssocID="{AFA16EBF-9E65-4DCA-8131-1092CAC463FC}" presName="hierChild3" presStyleCnt="0"/>
      <dgm:spPr/>
    </dgm:pt>
    <dgm:pt modelId="{C3D8BD3A-AA9B-4038-867B-C4CC4A4F4950}" type="pres">
      <dgm:prSet presAssocID="{68B6B700-09F7-496B-BAB4-1937BF46AFC2}" presName="Name19" presStyleLbl="parChTrans1D4" presStyleIdx="1" presStyleCnt="2"/>
      <dgm:spPr/>
    </dgm:pt>
    <dgm:pt modelId="{0B31BBC0-04D0-418C-B784-F0490579F084}" type="pres">
      <dgm:prSet presAssocID="{E3DDF2E6-C49D-4747-BB92-D79DB785AF6A}" presName="Name21" presStyleCnt="0"/>
      <dgm:spPr/>
    </dgm:pt>
    <dgm:pt modelId="{B1F1FD2D-43F9-443E-9C85-323F78E78A44}" type="pres">
      <dgm:prSet presAssocID="{E3DDF2E6-C49D-4747-BB92-D79DB785AF6A}" presName="level2Shape" presStyleLbl="node4" presStyleIdx="1" presStyleCnt="2" custScaleX="194334"/>
      <dgm:spPr/>
    </dgm:pt>
    <dgm:pt modelId="{6B3995F1-F115-4F24-9276-244BD6582EA5}" type="pres">
      <dgm:prSet presAssocID="{E3DDF2E6-C49D-4747-BB92-D79DB785AF6A}" presName="hierChild3" presStyleCnt="0"/>
      <dgm:spPr/>
    </dgm:pt>
    <dgm:pt modelId="{58D2E012-36DC-415F-B63E-74C0DE450D7B}" type="pres">
      <dgm:prSet presAssocID="{47BF40D4-4F40-4FFB-A95A-AB5F02AF53B5}" presName="bgShapesFlow" presStyleCnt="0"/>
      <dgm:spPr/>
    </dgm:pt>
  </dgm:ptLst>
  <dgm:cxnLst>
    <dgm:cxn modelId="{E5C8F10A-B32C-4DBE-A4B6-8861C886007D}" type="presOf" srcId="{A690D62E-18CE-4712-A549-D5408003559B}" destId="{CB22F7C3-4F57-45E2-A2DF-92EF46854757}" srcOrd="0" destOrd="0" presId="urn:microsoft.com/office/officeart/2005/8/layout/hierarchy6"/>
    <dgm:cxn modelId="{55AC840B-D97D-4CF1-B0F5-FC1460E77585}" type="presOf" srcId="{E36A0D3B-E524-4C7A-A1AA-576BEF21AAF8}" destId="{B203E0B7-F636-41C8-A843-4F5CBAF972F9}" srcOrd="0" destOrd="0" presId="urn:microsoft.com/office/officeart/2005/8/layout/hierarchy6"/>
    <dgm:cxn modelId="{76B96813-4BDC-4553-BB2E-8DDF47411EE6}" type="presOf" srcId="{9A2B458E-C581-4052-AC7B-22D41F11BB97}" destId="{408B377F-4F9C-4644-A51C-296124903B97}" srcOrd="0" destOrd="0" presId="urn:microsoft.com/office/officeart/2005/8/layout/hierarchy6"/>
    <dgm:cxn modelId="{139CC514-AE11-4AD0-B1FD-2F5C3A267669}" type="presOf" srcId="{9AA387C2-CD48-4D2E-81F7-E2E5717D7DA8}" destId="{16E021D5-6364-4204-964B-033EF69426E2}" srcOrd="0" destOrd="0" presId="urn:microsoft.com/office/officeart/2005/8/layout/hierarchy6"/>
    <dgm:cxn modelId="{FFE87626-10EF-402F-A917-ACF69591F871}" type="presOf" srcId="{EA6F1D16-0AF9-4A92-91DF-3E9FBEBE911C}" destId="{B8135CA5-0F08-4DF5-9C3D-4B4CB1109F0C}" srcOrd="0" destOrd="0" presId="urn:microsoft.com/office/officeart/2005/8/layout/hierarchy6"/>
    <dgm:cxn modelId="{DFC2002D-EAB5-41E8-885F-97DD3B80AB24}" type="presOf" srcId="{68B6B700-09F7-496B-BAB4-1937BF46AFC2}" destId="{C3D8BD3A-AA9B-4038-867B-C4CC4A4F4950}" srcOrd="0" destOrd="0" presId="urn:microsoft.com/office/officeart/2005/8/layout/hierarchy6"/>
    <dgm:cxn modelId="{DFC1D52F-295A-4BE5-8199-F243A716B0B0}" srcId="{4AE39909-AB37-4402-B2D1-42D181659717}" destId="{9A2B458E-C581-4052-AC7B-22D41F11BB97}" srcOrd="1" destOrd="0" parTransId="{C40DE384-2046-4209-A846-257F5190352F}" sibTransId="{78F9CF05-A488-4341-80FE-2F964D5D9AAE}"/>
    <dgm:cxn modelId="{853F153F-C614-4886-B4AA-7DC25D516586}" srcId="{4AE39909-AB37-4402-B2D1-42D181659717}" destId="{AF289FBD-BDB1-4711-BAC1-FCAE93CD65D0}" srcOrd="0" destOrd="0" parTransId="{A690D62E-18CE-4712-A549-D5408003559B}" sibTransId="{4476E4BA-D553-42C0-B9B0-CCA1F1363065}"/>
    <dgm:cxn modelId="{DE349260-00A7-43BE-A535-B24F3B5DAF62}" type="presOf" srcId="{AF289FBD-BDB1-4711-BAC1-FCAE93CD65D0}" destId="{A567BD77-DBA5-4087-AD99-40477D55F73B}" srcOrd="0" destOrd="0" presId="urn:microsoft.com/office/officeart/2005/8/layout/hierarchy6"/>
    <dgm:cxn modelId="{3184A563-382D-4DBF-976A-37D8ACA9F151}" srcId="{8937A4B6-FFAE-4FDB-BF94-7FDAAD81C882}" destId="{AFA16EBF-9E65-4DCA-8131-1092CAC463FC}" srcOrd="0" destOrd="0" parTransId="{20A867A8-BF8A-4AE9-B664-26D807A2272E}" sibTransId="{39DC2F11-EEE8-4AA5-890E-2AF0215D825B}"/>
    <dgm:cxn modelId="{14D7246B-2E5B-40BE-A396-87FA1AC75BA3}" srcId="{AF289FBD-BDB1-4711-BAC1-FCAE93CD65D0}" destId="{E36A0D3B-E524-4C7A-A1AA-576BEF21AAF8}" srcOrd="1" destOrd="0" parTransId="{9AA387C2-CD48-4D2E-81F7-E2E5717D7DA8}" sibTransId="{AAF211D7-4D59-4AB1-9085-BA78EC112556}"/>
    <dgm:cxn modelId="{EAED1073-085C-405A-897C-C116AF694547}" srcId="{47BF40D4-4F40-4FFB-A95A-AB5F02AF53B5}" destId="{4AE39909-AB37-4402-B2D1-42D181659717}" srcOrd="0" destOrd="0" parTransId="{F1B81B00-C0FC-4458-ACC3-54E336F299D4}" sibTransId="{25353C18-C200-46E2-8612-5792EBD2BEF1}"/>
    <dgm:cxn modelId="{A1F94874-6F32-4CF9-AE89-380AB68CED30}" type="presOf" srcId="{C40DE384-2046-4209-A846-257F5190352F}" destId="{F2745B88-A450-44E2-9CAA-11DC9D761157}" srcOrd="0" destOrd="0" presId="urn:microsoft.com/office/officeart/2005/8/layout/hierarchy6"/>
    <dgm:cxn modelId="{AB7CA47B-1828-4598-B8CF-FB10BA5EE5D1}" type="presOf" srcId="{AFA16EBF-9E65-4DCA-8131-1092CAC463FC}" destId="{05583B1B-28BF-4EF5-877B-D78B351CC8BA}" srcOrd="0" destOrd="0" presId="urn:microsoft.com/office/officeart/2005/8/layout/hierarchy6"/>
    <dgm:cxn modelId="{F5D92A82-A5C5-40C0-947F-992C29744F0A}" type="presOf" srcId="{8937A4B6-FFAE-4FDB-BF94-7FDAAD81C882}" destId="{F196A7EA-FE61-4F9B-8B3F-B3E0C55FE86D}" srcOrd="0" destOrd="0" presId="urn:microsoft.com/office/officeart/2005/8/layout/hierarchy6"/>
    <dgm:cxn modelId="{CAA6E784-3F3F-496F-8900-BE6F6B49AB43}" type="presOf" srcId="{20A867A8-BF8A-4AE9-B664-26D807A2272E}" destId="{6D07E991-F26E-4126-AAE9-4EB98A9E2D09}" srcOrd="0" destOrd="0" presId="urn:microsoft.com/office/officeart/2005/8/layout/hierarchy6"/>
    <dgm:cxn modelId="{7A902D86-C8E1-4371-8B1C-E33E09F5AD02}" srcId="{9A2B458E-C581-4052-AC7B-22D41F11BB97}" destId="{8937A4B6-FFAE-4FDB-BF94-7FDAAD81C882}" srcOrd="0" destOrd="0" parTransId="{3BA0D6E2-419A-4818-B537-89F05D54BA03}" sibTransId="{A7ADA60B-2538-4E8E-B0A7-BBBF5DA5761A}"/>
    <dgm:cxn modelId="{77F8998F-F3C4-440B-98A2-E4D3EB3E8202}" type="presOf" srcId="{99C665A8-3B3F-49F5-A7CF-3C8FB2A73F4A}" destId="{DF174744-787B-49D4-8D81-5D2F6F5DFDDB}" srcOrd="0" destOrd="0" presId="urn:microsoft.com/office/officeart/2005/8/layout/hierarchy6"/>
    <dgm:cxn modelId="{59741195-C87B-440B-8693-F6904B1558C8}" type="presOf" srcId="{E3DDF2E6-C49D-4747-BB92-D79DB785AF6A}" destId="{B1F1FD2D-43F9-443E-9C85-323F78E78A44}" srcOrd="0" destOrd="0" presId="urn:microsoft.com/office/officeart/2005/8/layout/hierarchy6"/>
    <dgm:cxn modelId="{F80DD19F-D8D5-4878-97AC-6122D6AC7EEA}" type="presOf" srcId="{3BA0D6E2-419A-4818-B537-89F05D54BA03}" destId="{72D7B7FF-F6EC-426F-841B-3A482669D62D}" srcOrd="0" destOrd="0" presId="urn:microsoft.com/office/officeart/2005/8/layout/hierarchy6"/>
    <dgm:cxn modelId="{B31E1FA0-DA93-42B1-8FD4-6598CD6A3F86}" type="presOf" srcId="{47BF40D4-4F40-4FFB-A95A-AB5F02AF53B5}" destId="{D94BE99C-C455-4386-A0A5-5ECDC84AE20B}" srcOrd="0" destOrd="0" presId="urn:microsoft.com/office/officeart/2005/8/layout/hierarchy6"/>
    <dgm:cxn modelId="{8FCBACA0-5FB4-4749-97D7-CEFD84FD73B6}" type="presOf" srcId="{4AE39909-AB37-4402-B2D1-42D181659717}" destId="{A130E337-3CBE-4394-9EB6-B49AB15FEAA4}" srcOrd="0" destOrd="0" presId="urn:microsoft.com/office/officeart/2005/8/layout/hierarchy6"/>
    <dgm:cxn modelId="{68BA36DC-8883-463C-98EE-F8A3F83DEE15}" srcId="{AFA16EBF-9E65-4DCA-8131-1092CAC463FC}" destId="{E3DDF2E6-C49D-4747-BB92-D79DB785AF6A}" srcOrd="0" destOrd="0" parTransId="{68B6B700-09F7-496B-BAB4-1937BF46AFC2}" sibTransId="{53593505-2F51-402A-875F-E900D5D1982C}"/>
    <dgm:cxn modelId="{56AA21ED-C3E5-4D79-8B56-BD80C1AEDE25}" srcId="{AF289FBD-BDB1-4711-BAC1-FCAE93CD65D0}" destId="{99C665A8-3B3F-49F5-A7CF-3C8FB2A73F4A}" srcOrd="0" destOrd="0" parTransId="{EA6F1D16-0AF9-4A92-91DF-3E9FBEBE911C}" sibTransId="{4B1E7344-DEF7-4597-9AB2-E65E899097C9}"/>
    <dgm:cxn modelId="{CB5A32D4-394C-4830-AE0A-540ABC0D33C4}" type="presParOf" srcId="{D94BE99C-C455-4386-A0A5-5ECDC84AE20B}" destId="{36A60FBF-E4E5-4E69-B907-3E2CA6122839}" srcOrd="0" destOrd="0" presId="urn:microsoft.com/office/officeart/2005/8/layout/hierarchy6"/>
    <dgm:cxn modelId="{AD88655C-E62E-434C-9FD0-CAF0DE18189D}" type="presParOf" srcId="{36A60FBF-E4E5-4E69-B907-3E2CA6122839}" destId="{BA1772CD-37BD-4D4F-BA3D-E5EAE8015069}" srcOrd="0" destOrd="0" presId="urn:microsoft.com/office/officeart/2005/8/layout/hierarchy6"/>
    <dgm:cxn modelId="{858BEC7A-5F7D-439A-9794-751CA10DDBB4}" type="presParOf" srcId="{BA1772CD-37BD-4D4F-BA3D-E5EAE8015069}" destId="{002E13DF-D1A7-4A04-87EC-BB99A2C60EA2}" srcOrd="0" destOrd="0" presId="urn:microsoft.com/office/officeart/2005/8/layout/hierarchy6"/>
    <dgm:cxn modelId="{404F03E5-E38F-4B1A-9D9F-951170D03498}" type="presParOf" srcId="{002E13DF-D1A7-4A04-87EC-BB99A2C60EA2}" destId="{A130E337-3CBE-4394-9EB6-B49AB15FEAA4}" srcOrd="0" destOrd="0" presId="urn:microsoft.com/office/officeart/2005/8/layout/hierarchy6"/>
    <dgm:cxn modelId="{1252235F-0D3E-4385-A46C-9FC9D5CBC6C4}" type="presParOf" srcId="{002E13DF-D1A7-4A04-87EC-BB99A2C60EA2}" destId="{B6B90AF9-95F2-4CE8-A429-4E3C65524E80}" srcOrd="1" destOrd="0" presId="urn:microsoft.com/office/officeart/2005/8/layout/hierarchy6"/>
    <dgm:cxn modelId="{7EAC3E01-9178-4EBC-BF0E-532C73C055DD}" type="presParOf" srcId="{B6B90AF9-95F2-4CE8-A429-4E3C65524E80}" destId="{CB22F7C3-4F57-45E2-A2DF-92EF46854757}" srcOrd="0" destOrd="0" presId="urn:microsoft.com/office/officeart/2005/8/layout/hierarchy6"/>
    <dgm:cxn modelId="{68D57C71-DCB9-40CF-B815-ED7D93102038}" type="presParOf" srcId="{B6B90AF9-95F2-4CE8-A429-4E3C65524E80}" destId="{2467ED6E-327A-464D-83B7-058FE57F7C40}" srcOrd="1" destOrd="0" presId="urn:microsoft.com/office/officeart/2005/8/layout/hierarchy6"/>
    <dgm:cxn modelId="{8FD7B212-DCB8-4440-8333-388775EF1E5C}" type="presParOf" srcId="{2467ED6E-327A-464D-83B7-058FE57F7C40}" destId="{A567BD77-DBA5-4087-AD99-40477D55F73B}" srcOrd="0" destOrd="0" presId="urn:microsoft.com/office/officeart/2005/8/layout/hierarchy6"/>
    <dgm:cxn modelId="{618D8F19-74E7-4689-B52F-AF7E07245778}" type="presParOf" srcId="{2467ED6E-327A-464D-83B7-058FE57F7C40}" destId="{024CBCDF-A9F2-40C7-B1B5-52102F9F65DB}" srcOrd="1" destOrd="0" presId="urn:microsoft.com/office/officeart/2005/8/layout/hierarchy6"/>
    <dgm:cxn modelId="{789D333B-6ED7-4214-869E-1EA6808E002B}" type="presParOf" srcId="{024CBCDF-A9F2-40C7-B1B5-52102F9F65DB}" destId="{B8135CA5-0F08-4DF5-9C3D-4B4CB1109F0C}" srcOrd="0" destOrd="0" presId="urn:microsoft.com/office/officeart/2005/8/layout/hierarchy6"/>
    <dgm:cxn modelId="{2C5AC971-A9CB-43FC-B76F-E66A62DC2537}" type="presParOf" srcId="{024CBCDF-A9F2-40C7-B1B5-52102F9F65DB}" destId="{313AB823-5F6B-4B4B-A60A-AE5BACCC137B}" srcOrd="1" destOrd="0" presId="urn:microsoft.com/office/officeart/2005/8/layout/hierarchy6"/>
    <dgm:cxn modelId="{DCF3F3EA-2449-4E99-A3CE-FDAB01CC2989}" type="presParOf" srcId="{313AB823-5F6B-4B4B-A60A-AE5BACCC137B}" destId="{DF174744-787B-49D4-8D81-5D2F6F5DFDDB}" srcOrd="0" destOrd="0" presId="urn:microsoft.com/office/officeart/2005/8/layout/hierarchy6"/>
    <dgm:cxn modelId="{814646B7-A133-4A48-BE32-46A258EFA975}" type="presParOf" srcId="{313AB823-5F6B-4B4B-A60A-AE5BACCC137B}" destId="{78C2D966-8447-4DFB-B0CA-F87959527CB6}" srcOrd="1" destOrd="0" presId="urn:microsoft.com/office/officeart/2005/8/layout/hierarchy6"/>
    <dgm:cxn modelId="{71758246-06ED-4C5D-9B1C-4C3A762D5267}" type="presParOf" srcId="{024CBCDF-A9F2-40C7-B1B5-52102F9F65DB}" destId="{16E021D5-6364-4204-964B-033EF69426E2}" srcOrd="2" destOrd="0" presId="urn:microsoft.com/office/officeart/2005/8/layout/hierarchy6"/>
    <dgm:cxn modelId="{8AA9A16C-2BDF-47C6-A6F3-6ADE2B9CE2B7}" type="presParOf" srcId="{024CBCDF-A9F2-40C7-B1B5-52102F9F65DB}" destId="{85245FC9-57F1-4AF9-B13A-F74E7521FBAD}" srcOrd="3" destOrd="0" presId="urn:microsoft.com/office/officeart/2005/8/layout/hierarchy6"/>
    <dgm:cxn modelId="{2C07FE33-5ABC-4BFF-A6E0-C39B595B194D}" type="presParOf" srcId="{85245FC9-57F1-4AF9-B13A-F74E7521FBAD}" destId="{B203E0B7-F636-41C8-A843-4F5CBAF972F9}" srcOrd="0" destOrd="0" presId="urn:microsoft.com/office/officeart/2005/8/layout/hierarchy6"/>
    <dgm:cxn modelId="{F956D238-08BD-453B-A7A6-D990264FC832}" type="presParOf" srcId="{85245FC9-57F1-4AF9-B13A-F74E7521FBAD}" destId="{FDCB3FFC-6E0C-4281-87E6-AA1754748BF9}" srcOrd="1" destOrd="0" presId="urn:microsoft.com/office/officeart/2005/8/layout/hierarchy6"/>
    <dgm:cxn modelId="{61A3E28D-0F7F-407B-86A3-246C7555EA02}" type="presParOf" srcId="{B6B90AF9-95F2-4CE8-A429-4E3C65524E80}" destId="{F2745B88-A450-44E2-9CAA-11DC9D761157}" srcOrd="2" destOrd="0" presId="urn:microsoft.com/office/officeart/2005/8/layout/hierarchy6"/>
    <dgm:cxn modelId="{AE0ECB53-A34C-43BF-B2AB-D4D6381A70B5}" type="presParOf" srcId="{B6B90AF9-95F2-4CE8-A429-4E3C65524E80}" destId="{6D3F081A-8D5A-4E17-ABB8-E78D1DE2F1DA}" srcOrd="3" destOrd="0" presId="urn:microsoft.com/office/officeart/2005/8/layout/hierarchy6"/>
    <dgm:cxn modelId="{14DAE0A7-959C-40E6-913F-94CFF929BA38}" type="presParOf" srcId="{6D3F081A-8D5A-4E17-ABB8-E78D1DE2F1DA}" destId="{408B377F-4F9C-4644-A51C-296124903B97}" srcOrd="0" destOrd="0" presId="urn:microsoft.com/office/officeart/2005/8/layout/hierarchy6"/>
    <dgm:cxn modelId="{845C7374-D2E0-428A-B94E-2CA98B88CED7}" type="presParOf" srcId="{6D3F081A-8D5A-4E17-ABB8-E78D1DE2F1DA}" destId="{8F980C57-6015-4304-84EB-A1EECEBAC87E}" srcOrd="1" destOrd="0" presId="urn:microsoft.com/office/officeart/2005/8/layout/hierarchy6"/>
    <dgm:cxn modelId="{0791F99D-3C50-4B30-AF6F-07A6F38A197C}" type="presParOf" srcId="{8F980C57-6015-4304-84EB-A1EECEBAC87E}" destId="{72D7B7FF-F6EC-426F-841B-3A482669D62D}" srcOrd="0" destOrd="0" presId="urn:microsoft.com/office/officeart/2005/8/layout/hierarchy6"/>
    <dgm:cxn modelId="{D621A622-B8C3-498F-BCA5-00B80B91BAA7}" type="presParOf" srcId="{8F980C57-6015-4304-84EB-A1EECEBAC87E}" destId="{6EA36D78-6C12-407B-877C-CB5C095140B4}" srcOrd="1" destOrd="0" presId="urn:microsoft.com/office/officeart/2005/8/layout/hierarchy6"/>
    <dgm:cxn modelId="{271D5F71-42B9-46B0-B20B-43A86DAFD0A7}" type="presParOf" srcId="{6EA36D78-6C12-407B-877C-CB5C095140B4}" destId="{F196A7EA-FE61-4F9B-8B3F-B3E0C55FE86D}" srcOrd="0" destOrd="0" presId="urn:microsoft.com/office/officeart/2005/8/layout/hierarchy6"/>
    <dgm:cxn modelId="{478E2BE9-7F6A-4939-A817-67FA2E83C43D}" type="presParOf" srcId="{6EA36D78-6C12-407B-877C-CB5C095140B4}" destId="{97F8CAA2-E774-4BA9-95E9-2E83ADCB3C83}" srcOrd="1" destOrd="0" presId="urn:microsoft.com/office/officeart/2005/8/layout/hierarchy6"/>
    <dgm:cxn modelId="{23C82142-CD9B-4BD4-BCB8-55FEAF1ED952}" type="presParOf" srcId="{97F8CAA2-E774-4BA9-95E9-2E83ADCB3C83}" destId="{6D07E991-F26E-4126-AAE9-4EB98A9E2D09}" srcOrd="0" destOrd="0" presId="urn:microsoft.com/office/officeart/2005/8/layout/hierarchy6"/>
    <dgm:cxn modelId="{5CCBBFAF-5781-40FE-9D13-5F9715D4BE12}" type="presParOf" srcId="{97F8CAA2-E774-4BA9-95E9-2E83ADCB3C83}" destId="{5A236C38-2ECF-4E30-964A-64E91F4683AB}" srcOrd="1" destOrd="0" presId="urn:microsoft.com/office/officeart/2005/8/layout/hierarchy6"/>
    <dgm:cxn modelId="{BBBB47AD-1AC2-4015-A9FB-B70A60B5635F}" type="presParOf" srcId="{5A236C38-2ECF-4E30-964A-64E91F4683AB}" destId="{05583B1B-28BF-4EF5-877B-D78B351CC8BA}" srcOrd="0" destOrd="0" presId="urn:microsoft.com/office/officeart/2005/8/layout/hierarchy6"/>
    <dgm:cxn modelId="{ECF50584-7BB0-4966-A3A4-12FD8E1969EE}" type="presParOf" srcId="{5A236C38-2ECF-4E30-964A-64E91F4683AB}" destId="{4CA36D9C-E794-496D-82D5-2974EB53E96F}" srcOrd="1" destOrd="0" presId="urn:microsoft.com/office/officeart/2005/8/layout/hierarchy6"/>
    <dgm:cxn modelId="{29FAAF77-B763-4FC7-813A-F01221868E02}" type="presParOf" srcId="{4CA36D9C-E794-496D-82D5-2974EB53E96F}" destId="{C3D8BD3A-AA9B-4038-867B-C4CC4A4F4950}" srcOrd="0" destOrd="0" presId="urn:microsoft.com/office/officeart/2005/8/layout/hierarchy6"/>
    <dgm:cxn modelId="{BB36F38F-2D35-4E7C-ADEF-9D232B6F9210}" type="presParOf" srcId="{4CA36D9C-E794-496D-82D5-2974EB53E96F}" destId="{0B31BBC0-04D0-418C-B784-F0490579F084}" srcOrd="1" destOrd="0" presId="urn:microsoft.com/office/officeart/2005/8/layout/hierarchy6"/>
    <dgm:cxn modelId="{691D2492-B014-4CCA-A095-E83C0F08DA05}" type="presParOf" srcId="{0B31BBC0-04D0-418C-B784-F0490579F084}" destId="{B1F1FD2D-43F9-443E-9C85-323F78E78A44}" srcOrd="0" destOrd="0" presId="urn:microsoft.com/office/officeart/2005/8/layout/hierarchy6"/>
    <dgm:cxn modelId="{2AD2FC57-D1D4-4566-BB32-7BBE34847344}" type="presParOf" srcId="{0B31BBC0-04D0-418C-B784-F0490579F084}" destId="{6B3995F1-F115-4F24-9276-244BD6582EA5}" srcOrd="1" destOrd="0" presId="urn:microsoft.com/office/officeart/2005/8/layout/hierarchy6"/>
    <dgm:cxn modelId="{61D94342-91F4-4688-BB70-19542668F264}" type="presParOf" srcId="{D94BE99C-C455-4386-A0A5-5ECDC84AE20B}" destId="{58D2E012-36DC-415F-B63E-74C0DE450D7B}"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80FCF-63BA-47FA-A4C8-F2139B8DD84D}"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92EF8300-F286-4BC0-AFD3-3E560D355B49}">
      <dgm:prSet/>
      <dgm:spPr/>
      <dgm:t>
        <a:bodyPr/>
        <a:lstStyle/>
        <a:p>
          <a:r>
            <a:rPr lang="tr-TR"/>
            <a:t>Tekstil</a:t>
          </a:r>
          <a:r>
            <a:rPr lang="en-US"/>
            <a:t> malzemeler higroskopiktir. Kuru ortamda nemlerini kaybederek</a:t>
          </a:r>
          <a:r>
            <a:rPr lang="tr-TR"/>
            <a:t> </a:t>
          </a:r>
          <a:r>
            <a:rPr lang="en-US"/>
            <a:t>kurur, küçülüp çeker ve kırılganlaşır. Nemli ortamlarda ise havadan nem çeken li</a:t>
          </a:r>
          <a:r>
            <a:rPr lang="tr-TR"/>
            <a:t>f</a:t>
          </a:r>
          <a:r>
            <a:rPr lang="en-US"/>
            <a:t>er genişleyip şişerler. Sıcaklık ve nemin sürekli değişmesi ve bu döngünün tekrarlaması eserlerde geri dönüşümü olmayan sonuçlar ortaya çıkarmaktadır. </a:t>
          </a:r>
        </a:p>
      </dgm:t>
    </dgm:pt>
    <dgm:pt modelId="{503FE096-E50F-4C87-AF95-2C17D6C10A2A}" type="parTrans" cxnId="{2AD3B85A-08E3-41A0-AA1F-8AFDF646D0CC}">
      <dgm:prSet/>
      <dgm:spPr/>
      <dgm:t>
        <a:bodyPr/>
        <a:lstStyle/>
        <a:p>
          <a:endParaRPr lang="en-US"/>
        </a:p>
      </dgm:t>
    </dgm:pt>
    <dgm:pt modelId="{BA60187D-BDD1-4D4E-ACA3-3782BA6E0D2D}" type="sibTrans" cxnId="{2AD3B85A-08E3-41A0-AA1F-8AFDF646D0CC}">
      <dgm:prSet/>
      <dgm:spPr/>
      <dgm:t>
        <a:bodyPr/>
        <a:lstStyle/>
        <a:p>
          <a:endParaRPr lang="en-US"/>
        </a:p>
      </dgm:t>
    </dgm:pt>
    <dgm:pt modelId="{BDAF606A-7C7E-4AF6-8CCF-B7B160645CDA}">
      <dgm:prSet/>
      <dgm:spPr/>
      <dgm:t>
        <a:bodyPr/>
        <a:lstStyle/>
        <a:p>
          <a:r>
            <a:rPr lang="tr-TR"/>
            <a:t>T</a:t>
          </a:r>
          <a:r>
            <a:rPr lang="en-US"/>
            <a:t>ekstil eserler organik yapıları itibariyle sıcaklık, nem ve ışığa çok</a:t>
          </a:r>
          <a:r>
            <a:rPr lang="tr-TR"/>
            <a:t> </a:t>
          </a:r>
          <a:r>
            <a:rPr lang="en-US"/>
            <a:t>duyarlı malzemelerdir. Bu sebepten çevresel faktörlerin yoğun etkisi altında kalırlar. Gerek depolama gerek </a:t>
          </a:r>
          <a:r>
            <a:rPr lang="tr-TR"/>
            <a:t>sergi</a:t>
          </a:r>
          <a:r>
            <a:rPr lang="en-US"/>
            <a:t> alanlarında uygun stabil koşullarda</a:t>
          </a:r>
          <a:r>
            <a:rPr lang="tr-TR"/>
            <a:t> </a:t>
          </a:r>
          <a:r>
            <a:rPr lang="en-US"/>
            <a:t>muhafaza edilmeleri gerekmektedir.</a:t>
          </a:r>
        </a:p>
      </dgm:t>
    </dgm:pt>
    <dgm:pt modelId="{AA01F54E-2B58-4F52-A86E-4A4F4F45861A}" type="parTrans" cxnId="{41C94637-96BD-4574-BA3F-FF50598565AB}">
      <dgm:prSet/>
      <dgm:spPr/>
      <dgm:t>
        <a:bodyPr/>
        <a:lstStyle/>
        <a:p>
          <a:endParaRPr lang="en-US"/>
        </a:p>
      </dgm:t>
    </dgm:pt>
    <dgm:pt modelId="{25D342CE-0866-4323-B0D9-EF0EF1C7A5FE}" type="sibTrans" cxnId="{41C94637-96BD-4574-BA3F-FF50598565AB}">
      <dgm:prSet/>
      <dgm:spPr/>
      <dgm:t>
        <a:bodyPr/>
        <a:lstStyle/>
        <a:p>
          <a:endParaRPr lang="en-US"/>
        </a:p>
      </dgm:t>
    </dgm:pt>
    <dgm:pt modelId="{7A984C3D-5873-48F8-94FB-6C65EEF64382}" type="pres">
      <dgm:prSet presAssocID="{D2380FCF-63BA-47FA-A4C8-F2139B8DD84D}" presName="Name0" presStyleCnt="0">
        <dgm:presLayoutVars>
          <dgm:dir/>
          <dgm:animLvl val="lvl"/>
          <dgm:resizeHandles val="exact"/>
        </dgm:presLayoutVars>
      </dgm:prSet>
      <dgm:spPr/>
    </dgm:pt>
    <dgm:pt modelId="{01EA8F32-2ADB-41F5-A8E7-78325A5EE43B}" type="pres">
      <dgm:prSet presAssocID="{BDAF606A-7C7E-4AF6-8CCF-B7B160645CDA}" presName="boxAndChildren" presStyleCnt="0"/>
      <dgm:spPr/>
    </dgm:pt>
    <dgm:pt modelId="{589C2B05-151E-4BF4-9C4D-C236D475BC3C}" type="pres">
      <dgm:prSet presAssocID="{BDAF606A-7C7E-4AF6-8CCF-B7B160645CDA}" presName="parentTextBox" presStyleLbl="node1" presStyleIdx="0" presStyleCnt="2"/>
      <dgm:spPr/>
    </dgm:pt>
    <dgm:pt modelId="{EDF55B75-123F-4C67-887D-3D46A2135BF0}" type="pres">
      <dgm:prSet presAssocID="{BA60187D-BDD1-4D4E-ACA3-3782BA6E0D2D}" presName="sp" presStyleCnt="0"/>
      <dgm:spPr/>
    </dgm:pt>
    <dgm:pt modelId="{AA0A0427-6327-4489-A1E6-70E9BC622BD1}" type="pres">
      <dgm:prSet presAssocID="{92EF8300-F286-4BC0-AFD3-3E560D355B49}" presName="arrowAndChildren" presStyleCnt="0"/>
      <dgm:spPr/>
    </dgm:pt>
    <dgm:pt modelId="{4BFDCB99-CB68-4018-9A41-78DB61725DD8}" type="pres">
      <dgm:prSet presAssocID="{92EF8300-F286-4BC0-AFD3-3E560D355B49}" presName="parentTextArrow" presStyleLbl="node1" presStyleIdx="1" presStyleCnt="2"/>
      <dgm:spPr/>
    </dgm:pt>
  </dgm:ptLst>
  <dgm:cxnLst>
    <dgm:cxn modelId="{2789460C-D088-4A9F-BE6A-0C2A04C8AE62}" type="presOf" srcId="{BDAF606A-7C7E-4AF6-8CCF-B7B160645CDA}" destId="{589C2B05-151E-4BF4-9C4D-C236D475BC3C}" srcOrd="0" destOrd="0" presId="urn:microsoft.com/office/officeart/2005/8/layout/process4"/>
    <dgm:cxn modelId="{41C94637-96BD-4574-BA3F-FF50598565AB}" srcId="{D2380FCF-63BA-47FA-A4C8-F2139B8DD84D}" destId="{BDAF606A-7C7E-4AF6-8CCF-B7B160645CDA}" srcOrd="1" destOrd="0" parTransId="{AA01F54E-2B58-4F52-A86E-4A4F4F45861A}" sibTransId="{25D342CE-0866-4323-B0D9-EF0EF1C7A5FE}"/>
    <dgm:cxn modelId="{7DC44661-339C-491B-A7E4-0AA85D60199D}" type="presOf" srcId="{92EF8300-F286-4BC0-AFD3-3E560D355B49}" destId="{4BFDCB99-CB68-4018-9A41-78DB61725DD8}" srcOrd="0" destOrd="0" presId="urn:microsoft.com/office/officeart/2005/8/layout/process4"/>
    <dgm:cxn modelId="{2AD3B85A-08E3-41A0-AA1F-8AFDF646D0CC}" srcId="{D2380FCF-63BA-47FA-A4C8-F2139B8DD84D}" destId="{92EF8300-F286-4BC0-AFD3-3E560D355B49}" srcOrd="0" destOrd="0" parTransId="{503FE096-E50F-4C87-AF95-2C17D6C10A2A}" sibTransId="{BA60187D-BDD1-4D4E-ACA3-3782BA6E0D2D}"/>
    <dgm:cxn modelId="{AB0001BD-26A4-4309-9800-24B596CBA5DF}" type="presOf" srcId="{D2380FCF-63BA-47FA-A4C8-F2139B8DD84D}" destId="{7A984C3D-5873-48F8-94FB-6C65EEF64382}" srcOrd="0" destOrd="0" presId="urn:microsoft.com/office/officeart/2005/8/layout/process4"/>
    <dgm:cxn modelId="{C1B1C44D-8E98-41DF-B1F7-2DCDFE43C669}" type="presParOf" srcId="{7A984C3D-5873-48F8-94FB-6C65EEF64382}" destId="{01EA8F32-2ADB-41F5-A8E7-78325A5EE43B}" srcOrd="0" destOrd="0" presId="urn:microsoft.com/office/officeart/2005/8/layout/process4"/>
    <dgm:cxn modelId="{725E7A17-FCAE-4392-8441-EDD92B5C7BE0}" type="presParOf" srcId="{01EA8F32-2ADB-41F5-A8E7-78325A5EE43B}" destId="{589C2B05-151E-4BF4-9C4D-C236D475BC3C}" srcOrd="0" destOrd="0" presId="urn:microsoft.com/office/officeart/2005/8/layout/process4"/>
    <dgm:cxn modelId="{365C8FF2-AB8F-43F1-B99E-98A71A171084}" type="presParOf" srcId="{7A984C3D-5873-48F8-94FB-6C65EEF64382}" destId="{EDF55B75-123F-4C67-887D-3D46A2135BF0}" srcOrd="1" destOrd="0" presId="urn:microsoft.com/office/officeart/2005/8/layout/process4"/>
    <dgm:cxn modelId="{E5DD910F-6E1D-45A5-B07C-C3F4426CDC75}" type="presParOf" srcId="{7A984C3D-5873-48F8-94FB-6C65EEF64382}" destId="{AA0A0427-6327-4489-A1E6-70E9BC622BD1}" srcOrd="2" destOrd="0" presId="urn:microsoft.com/office/officeart/2005/8/layout/process4"/>
    <dgm:cxn modelId="{FD6B75C5-2DD9-4A8D-AE50-0677BDB4CA80}" type="presParOf" srcId="{AA0A0427-6327-4489-A1E6-70E9BC622BD1}" destId="{4BFDCB99-CB68-4018-9A41-78DB61725DD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9FE7B8-F431-4641-89B0-FBB9EDECAA99}" type="doc">
      <dgm:prSet loTypeId="urn:microsoft.com/office/officeart/2005/8/layout/vProcess5" loCatId="process" qsTypeId="urn:microsoft.com/office/officeart/2005/8/quickstyle/simple5" qsCatId="simple" csTypeId="urn:microsoft.com/office/officeart/2005/8/colors/colorful5" csCatId="colorful" phldr="1"/>
      <dgm:spPr/>
      <dgm:t>
        <a:bodyPr/>
        <a:lstStyle/>
        <a:p>
          <a:endParaRPr lang="en-US"/>
        </a:p>
      </dgm:t>
    </dgm:pt>
    <dgm:pt modelId="{41144CF7-A9F0-4CF5-BC4F-48E9506C374C}">
      <dgm:prSet/>
      <dgm:spPr/>
      <dgm:t>
        <a:bodyPr/>
        <a:lstStyle/>
        <a:p>
          <a:r>
            <a:rPr lang="en-US" dirty="0" err="1"/>
            <a:t>Organik</a:t>
          </a:r>
          <a:r>
            <a:rPr lang="en-US" dirty="0"/>
            <a:t> </a:t>
          </a:r>
          <a:r>
            <a:rPr lang="en-US" dirty="0" err="1"/>
            <a:t>ve</a:t>
          </a:r>
          <a:r>
            <a:rPr lang="en-US" dirty="0"/>
            <a:t> </a:t>
          </a:r>
          <a:r>
            <a:rPr lang="en-US" dirty="0" err="1"/>
            <a:t>inorganik</a:t>
          </a:r>
          <a:r>
            <a:rPr lang="en-US" dirty="0"/>
            <a:t> </a:t>
          </a:r>
          <a:r>
            <a:rPr lang="en-US" dirty="0" err="1"/>
            <a:t>eserler</a:t>
          </a:r>
          <a:r>
            <a:rPr lang="en-US" dirty="0"/>
            <a:t> </a:t>
          </a:r>
          <a:r>
            <a:rPr lang="en-US" dirty="0" err="1"/>
            <a:t>için</a:t>
          </a:r>
          <a:r>
            <a:rPr lang="en-US" dirty="0"/>
            <a:t> </a:t>
          </a:r>
          <a:r>
            <a:rPr lang="en-US" dirty="0" err="1"/>
            <a:t>uygun</a:t>
          </a:r>
          <a:r>
            <a:rPr lang="en-US" dirty="0"/>
            <a:t> </a:t>
          </a:r>
          <a:r>
            <a:rPr lang="en-US" dirty="0" err="1"/>
            <a:t>bağıl</a:t>
          </a:r>
          <a:r>
            <a:rPr lang="en-US" dirty="0"/>
            <a:t> </a:t>
          </a:r>
          <a:r>
            <a:rPr lang="en-US" dirty="0" err="1"/>
            <a:t>nem</a:t>
          </a:r>
          <a:r>
            <a:rPr lang="en-US" dirty="0"/>
            <a:t> </a:t>
          </a:r>
          <a:r>
            <a:rPr lang="en-US" dirty="0" err="1"/>
            <a:t>ve</a:t>
          </a:r>
          <a:r>
            <a:rPr lang="en-US" dirty="0"/>
            <a:t> </a:t>
          </a:r>
          <a:r>
            <a:rPr lang="en-US" dirty="0" err="1"/>
            <a:t>sıcaklık</a:t>
          </a:r>
          <a:r>
            <a:rPr lang="en-US" dirty="0"/>
            <a:t> </a:t>
          </a:r>
          <a:r>
            <a:rPr lang="en-US" dirty="0" err="1"/>
            <a:t>değerleri</a:t>
          </a:r>
          <a:r>
            <a:rPr lang="tr-TR" dirty="0"/>
            <a:t> </a:t>
          </a:r>
          <a:r>
            <a:rPr lang="en-US" dirty="0" err="1"/>
            <a:t>farklılık</a:t>
          </a:r>
          <a:r>
            <a:rPr lang="en-US" dirty="0"/>
            <a:t> </a:t>
          </a:r>
          <a:r>
            <a:rPr lang="en-US" dirty="0" err="1"/>
            <a:t>gösterdiği</a:t>
          </a:r>
          <a:r>
            <a:rPr lang="en-US" dirty="0"/>
            <a:t> </a:t>
          </a:r>
          <a:r>
            <a:rPr lang="en-US" dirty="0" err="1"/>
            <a:t>için</a:t>
          </a:r>
          <a:r>
            <a:rPr lang="en-US" dirty="0"/>
            <a:t> </a:t>
          </a:r>
          <a:r>
            <a:rPr lang="en-US" dirty="0" err="1"/>
            <a:t>kesinlikle</a:t>
          </a:r>
          <a:r>
            <a:rPr lang="en-US" dirty="0"/>
            <a:t> </a:t>
          </a:r>
          <a:r>
            <a:rPr lang="en-US" dirty="0" err="1"/>
            <a:t>ayrı</a:t>
          </a:r>
          <a:r>
            <a:rPr lang="en-US" dirty="0"/>
            <a:t> </a:t>
          </a:r>
          <a:r>
            <a:rPr lang="en-US" dirty="0" err="1"/>
            <a:t>alanlarda</a:t>
          </a:r>
          <a:r>
            <a:rPr lang="en-US" dirty="0"/>
            <a:t> </a:t>
          </a:r>
          <a:r>
            <a:rPr lang="en-US" dirty="0" err="1"/>
            <a:t>depolanmalıdır</a:t>
          </a:r>
          <a:r>
            <a:rPr lang="en-US" dirty="0"/>
            <a:t>.</a:t>
          </a:r>
        </a:p>
      </dgm:t>
    </dgm:pt>
    <dgm:pt modelId="{FC2416A4-479A-400E-9963-02E52655DCBB}" type="parTrans" cxnId="{A8064868-80DB-48F4-9279-2FD66A1D9989}">
      <dgm:prSet/>
      <dgm:spPr/>
      <dgm:t>
        <a:bodyPr/>
        <a:lstStyle/>
        <a:p>
          <a:endParaRPr lang="en-US"/>
        </a:p>
      </dgm:t>
    </dgm:pt>
    <dgm:pt modelId="{F28F8702-6814-40CA-AA6A-8D966818CADD}" type="sibTrans" cxnId="{A8064868-80DB-48F4-9279-2FD66A1D9989}">
      <dgm:prSet/>
      <dgm:spPr/>
      <dgm:t>
        <a:bodyPr/>
        <a:lstStyle/>
        <a:p>
          <a:endParaRPr lang="en-US"/>
        </a:p>
      </dgm:t>
    </dgm:pt>
    <dgm:pt modelId="{F063B5D1-E901-4118-99D9-E7AA189FB13F}">
      <dgm:prSet/>
      <dgm:spPr/>
      <dgm:t>
        <a:bodyPr/>
        <a:lstStyle/>
        <a:p>
          <a:r>
            <a:rPr lang="en-US"/>
            <a:t>Hayvansal ve bitkisel kökenli tekstil eserlerin ayrı depolanması en ideal olanıdır.</a:t>
          </a:r>
        </a:p>
      </dgm:t>
    </dgm:pt>
    <dgm:pt modelId="{8E714BFA-0A0F-4BA6-9F6B-E11043CEC911}" type="parTrans" cxnId="{7F80F0D1-0C91-401A-98AF-AC901104E38D}">
      <dgm:prSet/>
      <dgm:spPr/>
      <dgm:t>
        <a:bodyPr/>
        <a:lstStyle/>
        <a:p>
          <a:endParaRPr lang="en-US"/>
        </a:p>
      </dgm:t>
    </dgm:pt>
    <dgm:pt modelId="{ED6BA3C5-2D41-49F6-A1ED-9535C673A4D2}" type="sibTrans" cxnId="{7F80F0D1-0C91-401A-98AF-AC901104E38D}">
      <dgm:prSet/>
      <dgm:spPr/>
      <dgm:t>
        <a:bodyPr/>
        <a:lstStyle/>
        <a:p>
          <a:endParaRPr lang="en-US"/>
        </a:p>
      </dgm:t>
    </dgm:pt>
    <dgm:pt modelId="{E115F70B-7D3B-4D7F-9A91-B0EB98C8C1B9}">
      <dgm:prSet/>
      <dgm:spPr/>
      <dgm:t>
        <a:bodyPr/>
        <a:lstStyle/>
        <a:p>
          <a:r>
            <a:rPr lang="en-US"/>
            <a:t>Protein kaynaklı olan; yün, ipek ayrı bir dolap içerisinde,Selüloz kaynaklı olan; pamuk, keten ayrı bir dolap içerisinde muhafazaedilmelidir</a:t>
          </a:r>
        </a:p>
      </dgm:t>
    </dgm:pt>
    <dgm:pt modelId="{F450C688-C3B5-4548-B51A-E8174DC809AC}" type="parTrans" cxnId="{4B156D71-A9C2-4474-9563-EBE33AFE2AF9}">
      <dgm:prSet/>
      <dgm:spPr/>
      <dgm:t>
        <a:bodyPr/>
        <a:lstStyle/>
        <a:p>
          <a:endParaRPr lang="en-US"/>
        </a:p>
      </dgm:t>
    </dgm:pt>
    <dgm:pt modelId="{19357BB1-D256-4A18-B345-8E388779CE5E}" type="sibTrans" cxnId="{4B156D71-A9C2-4474-9563-EBE33AFE2AF9}">
      <dgm:prSet/>
      <dgm:spPr/>
      <dgm:t>
        <a:bodyPr/>
        <a:lstStyle/>
        <a:p>
          <a:endParaRPr lang="en-US"/>
        </a:p>
      </dgm:t>
    </dgm:pt>
    <dgm:pt modelId="{02707D18-C0B4-43BA-BDE7-A25644A7D671}">
      <dgm:prSet/>
      <dgm:spPr/>
      <dgm:t>
        <a:bodyPr/>
        <a:lstStyle/>
        <a:p>
          <a:r>
            <a:rPr lang="en-US"/>
            <a:t>Kompozit malzemelerin bir arada bulunduğu eserler var ise en duyarlıolan esere göre hareket edilip depolanmalıdır</a:t>
          </a:r>
        </a:p>
      </dgm:t>
    </dgm:pt>
    <dgm:pt modelId="{04226A08-B381-4782-AA80-3A8CA3A52EA9}" type="parTrans" cxnId="{9D11B2B4-A93E-483B-8445-DE73479F58FE}">
      <dgm:prSet/>
      <dgm:spPr/>
      <dgm:t>
        <a:bodyPr/>
        <a:lstStyle/>
        <a:p>
          <a:endParaRPr lang="en-US"/>
        </a:p>
      </dgm:t>
    </dgm:pt>
    <dgm:pt modelId="{F6EC0EA5-4DB3-4BAC-A31F-AE3550D134AB}" type="sibTrans" cxnId="{9D11B2B4-A93E-483B-8445-DE73479F58FE}">
      <dgm:prSet/>
      <dgm:spPr/>
      <dgm:t>
        <a:bodyPr/>
        <a:lstStyle/>
        <a:p>
          <a:endParaRPr lang="en-US"/>
        </a:p>
      </dgm:t>
    </dgm:pt>
    <dgm:pt modelId="{70AD35B5-86F6-48C8-9045-7CF0C0E77151}">
      <dgm:prSet/>
      <dgm:spPr/>
      <dgm:t>
        <a:bodyPr/>
        <a:lstStyle/>
        <a:p>
          <a:r>
            <a:rPr lang="en-US"/>
            <a:t>Tekstil eserlerin depolanmasında kesinlikle her eser için uygulanabilecek standart bir yöntem yoktur. Her parça için ayrı düşünmek ve onagöre yöntem belirlemek gerekmektedir.</a:t>
          </a:r>
        </a:p>
      </dgm:t>
    </dgm:pt>
    <dgm:pt modelId="{FE5B74A4-3A53-48F1-8968-53A0F74E9C60}" type="parTrans" cxnId="{3481B686-FD53-4167-B0A2-252F211135C4}">
      <dgm:prSet/>
      <dgm:spPr/>
      <dgm:t>
        <a:bodyPr/>
        <a:lstStyle/>
        <a:p>
          <a:endParaRPr lang="en-US"/>
        </a:p>
      </dgm:t>
    </dgm:pt>
    <dgm:pt modelId="{846DA4BF-91CE-4089-B454-51D6D9E016DF}" type="sibTrans" cxnId="{3481B686-FD53-4167-B0A2-252F211135C4}">
      <dgm:prSet/>
      <dgm:spPr/>
      <dgm:t>
        <a:bodyPr/>
        <a:lstStyle/>
        <a:p>
          <a:endParaRPr lang="en-US"/>
        </a:p>
      </dgm:t>
    </dgm:pt>
    <dgm:pt modelId="{DC1B4967-1067-4984-90CD-8EF0EA0E52C9}" type="pres">
      <dgm:prSet presAssocID="{DA9FE7B8-F431-4641-89B0-FBB9EDECAA99}" presName="outerComposite" presStyleCnt="0">
        <dgm:presLayoutVars>
          <dgm:chMax val="5"/>
          <dgm:dir/>
          <dgm:resizeHandles val="exact"/>
        </dgm:presLayoutVars>
      </dgm:prSet>
      <dgm:spPr/>
    </dgm:pt>
    <dgm:pt modelId="{E606D420-7B84-4B3F-BE34-52A86BB62480}" type="pres">
      <dgm:prSet presAssocID="{DA9FE7B8-F431-4641-89B0-FBB9EDECAA99}" presName="dummyMaxCanvas" presStyleCnt="0">
        <dgm:presLayoutVars/>
      </dgm:prSet>
      <dgm:spPr/>
    </dgm:pt>
    <dgm:pt modelId="{24BEC9D3-88FF-4628-8828-E10BCF2A9B19}" type="pres">
      <dgm:prSet presAssocID="{DA9FE7B8-F431-4641-89B0-FBB9EDECAA99}" presName="FiveNodes_1" presStyleLbl="node1" presStyleIdx="0" presStyleCnt="5" custScaleY="88053">
        <dgm:presLayoutVars>
          <dgm:bulletEnabled val="1"/>
        </dgm:presLayoutVars>
      </dgm:prSet>
      <dgm:spPr/>
    </dgm:pt>
    <dgm:pt modelId="{A2B6BAC3-6515-4908-A362-C1673D9F22E1}" type="pres">
      <dgm:prSet presAssocID="{DA9FE7B8-F431-4641-89B0-FBB9EDECAA99}" presName="FiveNodes_2" presStyleLbl="node1" presStyleIdx="1" presStyleCnt="5">
        <dgm:presLayoutVars>
          <dgm:bulletEnabled val="1"/>
        </dgm:presLayoutVars>
      </dgm:prSet>
      <dgm:spPr/>
    </dgm:pt>
    <dgm:pt modelId="{8EE4BFDB-2416-4CB2-80EA-688FF2F4183B}" type="pres">
      <dgm:prSet presAssocID="{DA9FE7B8-F431-4641-89B0-FBB9EDECAA99}" presName="FiveNodes_3" presStyleLbl="node1" presStyleIdx="2" presStyleCnt="5">
        <dgm:presLayoutVars>
          <dgm:bulletEnabled val="1"/>
        </dgm:presLayoutVars>
      </dgm:prSet>
      <dgm:spPr/>
    </dgm:pt>
    <dgm:pt modelId="{BB6E321D-3EEB-4F9D-9DD1-CC4E6BD52F02}" type="pres">
      <dgm:prSet presAssocID="{DA9FE7B8-F431-4641-89B0-FBB9EDECAA99}" presName="FiveNodes_4" presStyleLbl="node1" presStyleIdx="3" presStyleCnt="5">
        <dgm:presLayoutVars>
          <dgm:bulletEnabled val="1"/>
        </dgm:presLayoutVars>
      </dgm:prSet>
      <dgm:spPr/>
    </dgm:pt>
    <dgm:pt modelId="{8CDEE356-BECB-4344-86E3-BADD48728808}" type="pres">
      <dgm:prSet presAssocID="{DA9FE7B8-F431-4641-89B0-FBB9EDECAA99}" presName="FiveNodes_5" presStyleLbl="node1" presStyleIdx="4" presStyleCnt="5">
        <dgm:presLayoutVars>
          <dgm:bulletEnabled val="1"/>
        </dgm:presLayoutVars>
      </dgm:prSet>
      <dgm:spPr/>
    </dgm:pt>
    <dgm:pt modelId="{FF7C0815-99F7-49D9-969B-96E47F173328}" type="pres">
      <dgm:prSet presAssocID="{DA9FE7B8-F431-4641-89B0-FBB9EDECAA99}" presName="FiveConn_1-2" presStyleLbl="fgAccFollowNode1" presStyleIdx="0" presStyleCnt="4">
        <dgm:presLayoutVars>
          <dgm:bulletEnabled val="1"/>
        </dgm:presLayoutVars>
      </dgm:prSet>
      <dgm:spPr/>
    </dgm:pt>
    <dgm:pt modelId="{8FEB0FC4-049D-4CBF-A70F-46448501C825}" type="pres">
      <dgm:prSet presAssocID="{DA9FE7B8-F431-4641-89B0-FBB9EDECAA99}" presName="FiveConn_2-3" presStyleLbl="fgAccFollowNode1" presStyleIdx="1" presStyleCnt="4">
        <dgm:presLayoutVars>
          <dgm:bulletEnabled val="1"/>
        </dgm:presLayoutVars>
      </dgm:prSet>
      <dgm:spPr/>
    </dgm:pt>
    <dgm:pt modelId="{759B34C8-3BD1-4097-95FC-F39441EF64B0}" type="pres">
      <dgm:prSet presAssocID="{DA9FE7B8-F431-4641-89B0-FBB9EDECAA99}" presName="FiveConn_3-4" presStyleLbl="fgAccFollowNode1" presStyleIdx="2" presStyleCnt="4">
        <dgm:presLayoutVars>
          <dgm:bulletEnabled val="1"/>
        </dgm:presLayoutVars>
      </dgm:prSet>
      <dgm:spPr/>
    </dgm:pt>
    <dgm:pt modelId="{4A525D07-D3B0-472D-9389-9391F6EC21C0}" type="pres">
      <dgm:prSet presAssocID="{DA9FE7B8-F431-4641-89B0-FBB9EDECAA99}" presName="FiveConn_4-5" presStyleLbl="fgAccFollowNode1" presStyleIdx="3" presStyleCnt="4">
        <dgm:presLayoutVars>
          <dgm:bulletEnabled val="1"/>
        </dgm:presLayoutVars>
      </dgm:prSet>
      <dgm:spPr/>
    </dgm:pt>
    <dgm:pt modelId="{92658642-E2B7-4DB0-94A1-9158993470E6}" type="pres">
      <dgm:prSet presAssocID="{DA9FE7B8-F431-4641-89B0-FBB9EDECAA99}" presName="FiveNodes_1_text" presStyleLbl="node1" presStyleIdx="4" presStyleCnt="5">
        <dgm:presLayoutVars>
          <dgm:bulletEnabled val="1"/>
        </dgm:presLayoutVars>
      </dgm:prSet>
      <dgm:spPr/>
    </dgm:pt>
    <dgm:pt modelId="{C79D3CC5-1346-4E90-8435-28C4223F1ABB}" type="pres">
      <dgm:prSet presAssocID="{DA9FE7B8-F431-4641-89B0-FBB9EDECAA99}" presName="FiveNodes_2_text" presStyleLbl="node1" presStyleIdx="4" presStyleCnt="5">
        <dgm:presLayoutVars>
          <dgm:bulletEnabled val="1"/>
        </dgm:presLayoutVars>
      </dgm:prSet>
      <dgm:spPr/>
    </dgm:pt>
    <dgm:pt modelId="{6259C73F-4676-4288-B72F-2E7B8F6D6249}" type="pres">
      <dgm:prSet presAssocID="{DA9FE7B8-F431-4641-89B0-FBB9EDECAA99}" presName="FiveNodes_3_text" presStyleLbl="node1" presStyleIdx="4" presStyleCnt="5">
        <dgm:presLayoutVars>
          <dgm:bulletEnabled val="1"/>
        </dgm:presLayoutVars>
      </dgm:prSet>
      <dgm:spPr/>
    </dgm:pt>
    <dgm:pt modelId="{726DD7D2-5BD4-4185-A374-B5A10CCEB7B0}" type="pres">
      <dgm:prSet presAssocID="{DA9FE7B8-F431-4641-89B0-FBB9EDECAA99}" presName="FiveNodes_4_text" presStyleLbl="node1" presStyleIdx="4" presStyleCnt="5">
        <dgm:presLayoutVars>
          <dgm:bulletEnabled val="1"/>
        </dgm:presLayoutVars>
      </dgm:prSet>
      <dgm:spPr/>
    </dgm:pt>
    <dgm:pt modelId="{1205C66E-7241-43B5-B965-3802A1D3FDF7}" type="pres">
      <dgm:prSet presAssocID="{DA9FE7B8-F431-4641-89B0-FBB9EDECAA99}" presName="FiveNodes_5_text" presStyleLbl="node1" presStyleIdx="4" presStyleCnt="5">
        <dgm:presLayoutVars>
          <dgm:bulletEnabled val="1"/>
        </dgm:presLayoutVars>
      </dgm:prSet>
      <dgm:spPr/>
    </dgm:pt>
  </dgm:ptLst>
  <dgm:cxnLst>
    <dgm:cxn modelId="{A2CDB940-1887-4CFB-9C8C-AEE6A9731E3A}" type="presOf" srcId="{E115F70B-7D3B-4D7F-9A91-B0EB98C8C1B9}" destId="{8EE4BFDB-2416-4CB2-80EA-688FF2F4183B}" srcOrd="0" destOrd="0" presId="urn:microsoft.com/office/officeart/2005/8/layout/vProcess5"/>
    <dgm:cxn modelId="{9DC1085F-FBEA-4D9E-A598-DB184B4DC49D}" type="presOf" srcId="{70AD35B5-86F6-48C8-9045-7CF0C0E77151}" destId="{8CDEE356-BECB-4344-86E3-BADD48728808}" srcOrd="0" destOrd="0" presId="urn:microsoft.com/office/officeart/2005/8/layout/vProcess5"/>
    <dgm:cxn modelId="{A8064868-80DB-48F4-9279-2FD66A1D9989}" srcId="{DA9FE7B8-F431-4641-89B0-FBB9EDECAA99}" destId="{41144CF7-A9F0-4CF5-BC4F-48E9506C374C}" srcOrd="0" destOrd="0" parTransId="{FC2416A4-479A-400E-9963-02E52655DCBB}" sibTransId="{F28F8702-6814-40CA-AA6A-8D966818CADD}"/>
    <dgm:cxn modelId="{010A4C69-D2E7-4020-AFAA-2B62D8E44FB6}" type="presOf" srcId="{02707D18-C0B4-43BA-BDE7-A25644A7D671}" destId="{726DD7D2-5BD4-4185-A374-B5A10CCEB7B0}" srcOrd="1" destOrd="0" presId="urn:microsoft.com/office/officeart/2005/8/layout/vProcess5"/>
    <dgm:cxn modelId="{1736996A-12A6-400D-B84F-BC78A4401469}" type="presOf" srcId="{F28F8702-6814-40CA-AA6A-8D966818CADD}" destId="{FF7C0815-99F7-49D9-969B-96E47F173328}" srcOrd="0" destOrd="0" presId="urn:microsoft.com/office/officeart/2005/8/layout/vProcess5"/>
    <dgm:cxn modelId="{43193E4F-B814-473D-BB97-54B2C48EE904}" type="presOf" srcId="{F6EC0EA5-4DB3-4BAC-A31F-AE3550D134AB}" destId="{4A525D07-D3B0-472D-9389-9391F6EC21C0}" srcOrd="0" destOrd="0" presId="urn:microsoft.com/office/officeart/2005/8/layout/vProcess5"/>
    <dgm:cxn modelId="{4B156D71-A9C2-4474-9563-EBE33AFE2AF9}" srcId="{DA9FE7B8-F431-4641-89B0-FBB9EDECAA99}" destId="{E115F70B-7D3B-4D7F-9A91-B0EB98C8C1B9}" srcOrd="2" destOrd="0" parTransId="{F450C688-C3B5-4548-B51A-E8174DC809AC}" sibTransId="{19357BB1-D256-4A18-B345-8E388779CE5E}"/>
    <dgm:cxn modelId="{3481B686-FD53-4167-B0A2-252F211135C4}" srcId="{DA9FE7B8-F431-4641-89B0-FBB9EDECAA99}" destId="{70AD35B5-86F6-48C8-9045-7CF0C0E77151}" srcOrd="4" destOrd="0" parTransId="{FE5B74A4-3A53-48F1-8968-53A0F74E9C60}" sibTransId="{846DA4BF-91CE-4089-B454-51D6D9E016DF}"/>
    <dgm:cxn modelId="{6B553393-A604-4DC3-86AA-F0C374FB139B}" type="presOf" srcId="{19357BB1-D256-4A18-B345-8E388779CE5E}" destId="{759B34C8-3BD1-4097-95FC-F39441EF64B0}" srcOrd="0" destOrd="0" presId="urn:microsoft.com/office/officeart/2005/8/layout/vProcess5"/>
    <dgm:cxn modelId="{D780DD99-88A0-4699-B7CB-EAD5BDE0E116}" type="presOf" srcId="{DA9FE7B8-F431-4641-89B0-FBB9EDECAA99}" destId="{DC1B4967-1067-4984-90CD-8EF0EA0E52C9}" srcOrd="0" destOrd="0" presId="urn:microsoft.com/office/officeart/2005/8/layout/vProcess5"/>
    <dgm:cxn modelId="{6F0855A8-2D3A-4D41-BC7B-94DEA45EAAF6}" type="presOf" srcId="{02707D18-C0B4-43BA-BDE7-A25644A7D671}" destId="{BB6E321D-3EEB-4F9D-9DD1-CC4E6BD52F02}" srcOrd="0" destOrd="0" presId="urn:microsoft.com/office/officeart/2005/8/layout/vProcess5"/>
    <dgm:cxn modelId="{9D11B2B4-A93E-483B-8445-DE73479F58FE}" srcId="{DA9FE7B8-F431-4641-89B0-FBB9EDECAA99}" destId="{02707D18-C0B4-43BA-BDE7-A25644A7D671}" srcOrd="3" destOrd="0" parTransId="{04226A08-B381-4782-AA80-3A8CA3A52EA9}" sibTransId="{F6EC0EA5-4DB3-4BAC-A31F-AE3550D134AB}"/>
    <dgm:cxn modelId="{65E8D0B4-820E-4B3E-81A0-2727837238F1}" type="presOf" srcId="{E115F70B-7D3B-4D7F-9A91-B0EB98C8C1B9}" destId="{6259C73F-4676-4288-B72F-2E7B8F6D6249}" srcOrd="1" destOrd="0" presId="urn:microsoft.com/office/officeart/2005/8/layout/vProcess5"/>
    <dgm:cxn modelId="{7BD05FB8-6E74-49D5-BDB5-ACA3F9BBFBC5}" type="presOf" srcId="{F063B5D1-E901-4118-99D9-E7AA189FB13F}" destId="{C79D3CC5-1346-4E90-8435-28C4223F1ABB}" srcOrd="1" destOrd="0" presId="urn:microsoft.com/office/officeart/2005/8/layout/vProcess5"/>
    <dgm:cxn modelId="{1DF1EBBE-1031-4A8B-B567-3AD515CDD467}" type="presOf" srcId="{70AD35B5-86F6-48C8-9045-7CF0C0E77151}" destId="{1205C66E-7241-43B5-B965-3802A1D3FDF7}" srcOrd="1" destOrd="0" presId="urn:microsoft.com/office/officeart/2005/8/layout/vProcess5"/>
    <dgm:cxn modelId="{7F80F0D1-0C91-401A-98AF-AC901104E38D}" srcId="{DA9FE7B8-F431-4641-89B0-FBB9EDECAA99}" destId="{F063B5D1-E901-4118-99D9-E7AA189FB13F}" srcOrd="1" destOrd="0" parTransId="{8E714BFA-0A0F-4BA6-9F6B-E11043CEC911}" sibTransId="{ED6BA3C5-2D41-49F6-A1ED-9535C673A4D2}"/>
    <dgm:cxn modelId="{C52DF5D4-9FBE-49CF-83E8-A53680A7B26A}" type="presOf" srcId="{ED6BA3C5-2D41-49F6-A1ED-9535C673A4D2}" destId="{8FEB0FC4-049D-4CBF-A70F-46448501C825}" srcOrd="0" destOrd="0" presId="urn:microsoft.com/office/officeart/2005/8/layout/vProcess5"/>
    <dgm:cxn modelId="{2C8480E1-0725-4392-B7FF-2018D87F9E30}" type="presOf" srcId="{F063B5D1-E901-4118-99D9-E7AA189FB13F}" destId="{A2B6BAC3-6515-4908-A362-C1673D9F22E1}" srcOrd="0" destOrd="0" presId="urn:microsoft.com/office/officeart/2005/8/layout/vProcess5"/>
    <dgm:cxn modelId="{170B71EE-DBC7-4649-B961-B608E5CAB9B7}" type="presOf" srcId="{41144CF7-A9F0-4CF5-BC4F-48E9506C374C}" destId="{92658642-E2B7-4DB0-94A1-9158993470E6}" srcOrd="1" destOrd="0" presId="urn:microsoft.com/office/officeart/2005/8/layout/vProcess5"/>
    <dgm:cxn modelId="{BBC7FDF9-DAB3-4F02-A7BE-2A118BF70857}" type="presOf" srcId="{41144CF7-A9F0-4CF5-BC4F-48E9506C374C}" destId="{24BEC9D3-88FF-4628-8828-E10BCF2A9B19}" srcOrd="0" destOrd="0" presId="urn:microsoft.com/office/officeart/2005/8/layout/vProcess5"/>
    <dgm:cxn modelId="{BCA99BFE-6DC5-454F-9637-37495E82F3C1}" type="presParOf" srcId="{DC1B4967-1067-4984-90CD-8EF0EA0E52C9}" destId="{E606D420-7B84-4B3F-BE34-52A86BB62480}" srcOrd="0" destOrd="0" presId="urn:microsoft.com/office/officeart/2005/8/layout/vProcess5"/>
    <dgm:cxn modelId="{409EC44A-CBD6-4F59-A95E-261103360164}" type="presParOf" srcId="{DC1B4967-1067-4984-90CD-8EF0EA0E52C9}" destId="{24BEC9D3-88FF-4628-8828-E10BCF2A9B19}" srcOrd="1" destOrd="0" presId="urn:microsoft.com/office/officeart/2005/8/layout/vProcess5"/>
    <dgm:cxn modelId="{08AD6025-62D0-47B7-945D-E7E8FAFF6CED}" type="presParOf" srcId="{DC1B4967-1067-4984-90CD-8EF0EA0E52C9}" destId="{A2B6BAC3-6515-4908-A362-C1673D9F22E1}" srcOrd="2" destOrd="0" presId="urn:microsoft.com/office/officeart/2005/8/layout/vProcess5"/>
    <dgm:cxn modelId="{68E0F427-384D-4E5C-9151-AE3ABE7247DE}" type="presParOf" srcId="{DC1B4967-1067-4984-90CD-8EF0EA0E52C9}" destId="{8EE4BFDB-2416-4CB2-80EA-688FF2F4183B}" srcOrd="3" destOrd="0" presId="urn:microsoft.com/office/officeart/2005/8/layout/vProcess5"/>
    <dgm:cxn modelId="{845E3883-CA3A-4600-A887-711EACE636C0}" type="presParOf" srcId="{DC1B4967-1067-4984-90CD-8EF0EA0E52C9}" destId="{BB6E321D-3EEB-4F9D-9DD1-CC4E6BD52F02}" srcOrd="4" destOrd="0" presId="urn:microsoft.com/office/officeart/2005/8/layout/vProcess5"/>
    <dgm:cxn modelId="{ED188D6F-A111-43CB-BAC6-3B65362F0293}" type="presParOf" srcId="{DC1B4967-1067-4984-90CD-8EF0EA0E52C9}" destId="{8CDEE356-BECB-4344-86E3-BADD48728808}" srcOrd="5" destOrd="0" presId="urn:microsoft.com/office/officeart/2005/8/layout/vProcess5"/>
    <dgm:cxn modelId="{1F5121D4-5A2F-448D-B596-08F060D1A2E8}" type="presParOf" srcId="{DC1B4967-1067-4984-90CD-8EF0EA0E52C9}" destId="{FF7C0815-99F7-49D9-969B-96E47F173328}" srcOrd="6" destOrd="0" presId="urn:microsoft.com/office/officeart/2005/8/layout/vProcess5"/>
    <dgm:cxn modelId="{F0A6671C-CBA5-493B-B52B-EC191F977974}" type="presParOf" srcId="{DC1B4967-1067-4984-90CD-8EF0EA0E52C9}" destId="{8FEB0FC4-049D-4CBF-A70F-46448501C825}" srcOrd="7" destOrd="0" presId="urn:microsoft.com/office/officeart/2005/8/layout/vProcess5"/>
    <dgm:cxn modelId="{47D3C5CF-BD1A-405A-9954-F14A3095654E}" type="presParOf" srcId="{DC1B4967-1067-4984-90CD-8EF0EA0E52C9}" destId="{759B34C8-3BD1-4097-95FC-F39441EF64B0}" srcOrd="8" destOrd="0" presId="urn:microsoft.com/office/officeart/2005/8/layout/vProcess5"/>
    <dgm:cxn modelId="{6FDCA708-5DBD-4524-A757-EF4ABFD0C99C}" type="presParOf" srcId="{DC1B4967-1067-4984-90CD-8EF0EA0E52C9}" destId="{4A525D07-D3B0-472D-9389-9391F6EC21C0}" srcOrd="9" destOrd="0" presId="urn:microsoft.com/office/officeart/2005/8/layout/vProcess5"/>
    <dgm:cxn modelId="{446F4883-D2D9-4A53-97BD-F6148BE8FD79}" type="presParOf" srcId="{DC1B4967-1067-4984-90CD-8EF0EA0E52C9}" destId="{92658642-E2B7-4DB0-94A1-9158993470E6}" srcOrd="10" destOrd="0" presId="urn:microsoft.com/office/officeart/2005/8/layout/vProcess5"/>
    <dgm:cxn modelId="{8A2494A8-0276-4C91-85B5-168E0D84F793}" type="presParOf" srcId="{DC1B4967-1067-4984-90CD-8EF0EA0E52C9}" destId="{C79D3CC5-1346-4E90-8435-28C4223F1ABB}" srcOrd="11" destOrd="0" presId="urn:microsoft.com/office/officeart/2005/8/layout/vProcess5"/>
    <dgm:cxn modelId="{8F3824E6-D3DC-4398-8A8F-279AFC75FEC6}" type="presParOf" srcId="{DC1B4967-1067-4984-90CD-8EF0EA0E52C9}" destId="{6259C73F-4676-4288-B72F-2E7B8F6D6249}" srcOrd="12" destOrd="0" presId="urn:microsoft.com/office/officeart/2005/8/layout/vProcess5"/>
    <dgm:cxn modelId="{6EAF543A-999F-492A-A859-136AFBB6953A}" type="presParOf" srcId="{DC1B4967-1067-4984-90CD-8EF0EA0E52C9}" destId="{726DD7D2-5BD4-4185-A374-B5A10CCEB7B0}" srcOrd="13" destOrd="0" presId="urn:microsoft.com/office/officeart/2005/8/layout/vProcess5"/>
    <dgm:cxn modelId="{847C5F4A-69DD-4C65-8263-6970AACA6638}" type="presParOf" srcId="{DC1B4967-1067-4984-90CD-8EF0EA0E52C9}" destId="{1205C66E-7241-43B5-B965-3802A1D3FDF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2291B8-1F0C-4962-8E4B-6391E832CBF3}"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FD36B78B-FE1F-450C-AD6E-0A74862A6FF4}">
      <dgm:prSet/>
      <dgm:spPr/>
      <dgm:t>
        <a:bodyPr/>
        <a:lstStyle/>
        <a:p>
          <a:r>
            <a:rPr lang="tr-TR"/>
            <a:t>Yatay depolama</a:t>
          </a:r>
          <a:endParaRPr lang="en-US"/>
        </a:p>
      </dgm:t>
    </dgm:pt>
    <dgm:pt modelId="{4BF5CA7D-A046-40CE-95C2-BBE1D817C1B9}" type="parTrans" cxnId="{93550A3D-238B-457A-8EAE-D449F6AA212C}">
      <dgm:prSet/>
      <dgm:spPr/>
      <dgm:t>
        <a:bodyPr/>
        <a:lstStyle/>
        <a:p>
          <a:endParaRPr lang="en-US"/>
        </a:p>
      </dgm:t>
    </dgm:pt>
    <dgm:pt modelId="{9EC89094-706B-45A8-8E3A-F18A23F8A0A9}" type="sibTrans" cxnId="{93550A3D-238B-457A-8EAE-D449F6AA212C}">
      <dgm:prSet/>
      <dgm:spPr/>
      <dgm:t>
        <a:bodyPr/>
        <a:lstStyle/>
        <a:p>
          <a:endParaRPr lang="en-US"/>
        </a:p>
      </dgm:t>
    </dgm:pt>
    <dgm:pt modelId="{494A28C9-82F0-4B7F-833E-EB5645A472DA}">
      <dgm:prSet/>
      <dgm:spPr/>
      <dgm:t>
        <a:bodyPr/>
        <a:lstStyle/>
        <a:p>
          <a:r>
            <a:rPr lang="tr-TR"/>
            <a:t>Rulo depolama</a:t>
          </a:r>
          <a:endParaRPr lang="en-US"/>
        </a:p>
      </dgm:t>
    </dgm:pt>
    <dgm:pt modelId="{DE55CB7A-5D36-49F6-B433-618B33A425A7}" type="parTrans" cxnId="{B5CE1DB5-A87F-4E46-8B33-0368F8F621AC}">
      <dgm:prSet/>
      <dgm:spPr/>
      <dgm:t>
        <a:bodyPr/>
        <a:lstStyle/>
        <a:p>
          <a:endParaRPr lang="en-US"/>
        </a:p>
      </dgm:t>
    </dgm:pt>
    <dgm:pt modelId="{8E184455-77F8-4770-B90B-B8AF5D1F05AC}" type="sibTrans" cxnId="{B5CE1DB5-A87F-4E46-8B33-0368F8F621AC}">
      <dgm:prSet/>
      <dgm:spPr/>
      <dgm:t>
        <a:bodyPr/>
        <a:lstStyle/>
        <a:p>
          <a:endParaRPr lang="en-US"/>
        </a:p>
      </dgm:t>
    </dgm:pt>
    <dgm:pt modelId="{949F88E4-76F1-4B24-9F56-5FEBE6301EAC}" type="pres">
      <dgm:prSet presAssocID="{CF2291B8-1F0C-4962-8E4B-6391E832CBF3}" presName="hierChild1" presStyleCnt="0">
        <dgm:presLayoutVars>
          <dgm:chPref val="1"/>
          <dgm:dir/>
          <dgm:animOne val="branch"/>
          <dgm:animLvl val="lvl"/>
          <dgm:resizeHandles/>
        </dgm:presLayoutVars>
      </dgm:prSet>
      <dgm:spPr/>
    </dgm:pt>
    <dgm:pt modelId="{426B4CB2-EE30-4E2C-BFA8-4A82289721D7}" type="pres">
      <dgm:prSet presAssocID="{FD36B78B-FE1F-450C-AD6E-0A74862A6FF4}" presName="hierRoot1" presStyleCnt="0"/>
      <dgm:spPr/>
    </dgm:pt>
    <dgm:pt modelId="{5D0C7780-C8E6-4B09-B76E-4D861E2BBED8}" type="pres">
      <dgm:prSet presAssocID="{FD36B78B-FE1F-450C-AD6E-0A74862A6FF4}" presName="composite" presStyleCnt="0"/>
      <dgm:spPr/>
    </dgm:pt>
    <dgm:pt modelId="{AFFA42A2-C303-42EE-B5C3-07BB7B000725}" type="pres">
      <dgm:prSet presAssocID="{FD36B78B-FE1F-450C-AD6E-0A74862A6FF4}" presName="background" presStyleLbl="node0" presStyleIdx="0" presStyleCnt="2"/>
      <dgm:spPr/>
    </dgm:pt>
    <dgm:pt modelId="{2A876B86-3BC0-4908-BEAC-B3223E1797D9}" type="pres">
      <dgm:prSet presAssocID="{FD36B78B-FE1F-450C-AD6E-0A74862A6FF4}" presName="text" presStyleLbl="fgAcc0" presStyleIdx="0" presStyleCnt="2">
        <dgm:presLayoutVars>
          <dgm:chPref val="3"/>
        </dgm:presLayoutVars>
      </dgm:prSet>
      <dgm:spPr/>
    </dgm:pt>
    <dgm:pt modelId="{2E3AC788-0962-4469-BC9B-3EECFBEC5FA0}" type="pres">
      <dgm:prSet presAssocID="{FD36B78B-FE1F-450C-AD6E-0A74862A6FF4}" presName="hierChild2" presStyleCnt="0"/>
      <dgm:spPr/>
    </dgm:pt>
    <dgm:pt modelId="{4055FA3C-30CA-48EA-877C-810BFE2F5BBA}" type="pres">
      <dgm:prSet presAssocID="{494A28C9-82F0-4B7F-833E-EB5645A472DA}" presName="hierRoot1" presStyleCnt="0"/>
      <dgm:spPr/>
    </dgm:pt>
    <dgm:pt modelId="{5ED175BA-5ED3-425A-86C2-189D356DDF62}" type="pres">
      <dgm:prSet presAssocID="{494A28C9-82F0-4B7F-833E-EB5645A472DA}" presName="composite" presStyleCnt="0"/>
      <dgm:spPr/>
    </dgm:pt>
    <dgm:pt modelId="{9985DA5E-8421-4227-AF9D-C09E9E13CDAE}" type="pres">
      <dgm:prSet presAssocID="{494A28C9-82F0-4B7F-833E-EB5645A472DA}" presName="background" presStyleLbl="node0" presStyleIdx="1" presStyleCnt="2"/>
      <dgm:spPr/>
    </dgm:pt>
    <dgm:pt modelId="{B41861E9-5C37-4902-8427-CA6D4BE82B29}" type="pres">
      <dgm:prSet presAssocID="{494A28C9-82F0-4B7F-833E-EB5645A472DA}" presName="text" presStyleLbl="fgAcc0" presStyleIdx="1" presStyleCnt="2">
        <dgm:presLayoutVars>
          <dgm:chPref val="3"/>
        </dgm:presLayoutVars>
      </dgm:prSet>
      <dgm:spPr/>
    </dgm:pt>
    <dgm:pt modelId="{9E7D8652-0432-43C6-8ADB-19C2F61B29C7}" type="pres">
      <dgm:prSet presAssocID="{494A28C9-82F0-4B7F-833E-EB5645A472DA}" presName="hierChild2" presStyleCnt="0"/>
      <dgm:spPr/>
    </dgm:pt>
  </dgm:ptLst>
  <dgm:cxnLst>
    <dgm:cxn modelId="{93550A3D-238B-457A-8EAE-D449F6AA212C}" srcId="{CF2291B8-1F0C-4962-8E4B-6391E832CBF3}" destId="{FD36B78B-FE1F-450C-AD6E-0A74862A6FF4}" srcOrd="0" destOrd="0" parTransId="{4BF5CA7D-A046-40CE-95C2-BBE1D817C1B9}" sibTransId="{9EC89094-706B-45A8-8E3A-F18A23F8A0A9}"/>
    <dgm:cxn modelId="{B778AC92-66E3-4517-B422-12EDA72D595E}" type="presOf" srcId="{FD36B78B-FE1F-450C-AD6E-0A74862A6FF4}" destId="{2A876B86-3BC0-4908-BEAC-B3223E1797D9}" srcOrd="0" destOrd="0" presId="urn:microsoft.com/office/officeart/2005/8/layout/hierarchy1"/>
    <dgm:cxn modelId="{3D7D6B9E-F07B-4E59-8AB4-3EFD83DCEF4A}" type="presOf" srcId="{494A28C9-82F0-4B7F-833E-EB5645A472DA}" destId="{B41861E9-5C37-4902-8427-CA6D4BE82B29}" srcOrd="0" destOrd="0" presId="urn:microsoft.com/office/officeart/2005/8/layout/hierarchy1"/>
    <dgm:cxn modelId="{B5CE1DB5-A87F-4E46-8B33-0368F8F621AC}" srcId="{CF2291B8-1F0C-4962-8E4B-6391E832CBF3}" destId="{494A28C9-82F0-4B7F-833E-EB5645A472DA}" srcOrd="1" destOrd="0" parTransId="{DE55CB7A-5D36-49F6-B433-618B33A425A7}" sibTransId="{8E184455-77F8-4770-B90B-B8AF5D1F05AC}"/>
    <dgm:cxn modelId="{CE418BE0-A93D-4771-8BEC-3800EE25CBB4}" type="presOf" srcId="{CF2291B8-1F0C-4962-8E4B-6391E832CBF3}" destId="{949F88E4-76F1-4B24-9F56-5FEBE6301EAC}" srcOrd="0" destOrd="0" presId="urn:microsoft.com/office/officeart/2005/8/layout/hierarchy1"/>
    <dgm:cxn modelId="{A0973668-1A91-46D9-92ED-0EC1846957DD}" type="presParOf" srcId="{949F88E4-76F1-4B24-9F56-5FEBE6301EAC}" destId="{426B4CB2-EE30-4E2C-BFA8-4A82289721D7}" srcOrd="0" destOrd="0" presId="urn:microsoft.com/office/officeart/2005/8/layout/hierarchy1"/>
    <dgm:cxn modelId="{9C1857F0-8122-4A11-A911-A984C55B4DAA}" type="presParOf" srcId="{426B4CB2-EE30-4E2C-BFA8-4A82289721D7}" destId="{5D0C7780-C8E6-4B09-B76E-4D861E2BBED8}" srcOrd="0" destOrd="0" presId="urn:microsoft.com/office/officeart/2005/8/layout/hierarchy1"/>
    <dgm:cxn modelId="{DD7A325F-A7C1-4AA8-8157-042299DBC45D}" type="presParOf" srcId="{5D0C7780-C8E6-4B09-B76E-4D861E2BBED8}" destId="{AFFA42A2-C303-42EE-B5C3-07BB7B000725}" srcOrd="0" destOrd="0" presId="urn:microsoft.com/office/officeart/2005/8/layout/hierarchy1"/>
    <dgm:cxn modelId="{C48F26BE-75ED-433B-B1CF-0D279BB67644}" type="presParOf" srcId="{5D0C7780-C8E6-4B09-B76E-4D861E2BBED8}" destId="{2A876B86-3BC0-4908-BEAC-B3223E1797D9}" srcOrd="1" destOrd="0" presId="urn:microsoft.com/office/officeart/2005/8/layout/hierarchy1"/>
    <dgm:cxn modelId="{C0F7EAC7-CE1F-4E37-AEFE-AAFC86C49F73}" type="presParOf" srcId="{426B4CB2-EE30-4E2C-BFA8-4A82289721D7}" destId="{2E3AC788-0962-4469-BC9B-3EECFBEC5FA0}" srcOrd="1" destOrd="0" presId="urn:microsoft.com/office/officeart/2005/8/layout/hierarchy1"/>
    <dgm:cxn modelId="{D8A8D9B8-C3B3-47E4-8AF7-8B254226F8C1}" type="presParOf" srcId="{949F88E4-76F1-4B24-9F56-5FEBE6301EAC}" destId="{4055FA3C-30CA-48EA-877C-810BFE2F5BBA}" srcOrd="1" destOrd="0" presId="urn:microsoft.com/office/officeart/2005/8/layout/hierarchy1"/>
    <dgm:cxn modelId="{CCCE929E-0CA0-4C33-B2B1-59C5801F0993}" type="presParOf" srcId="{4055FA3C-30CA-48EA-877C-810BFE2F5BBA}" destId="{5ED175BA-5ED3-425A-86C2-189D356DDF62}" srcOrd="0" destOrd="0" presId="urn:microsoft.com/office/officeart/2005/8/layout/hierarchy1"/>
    <dgm:cxn modelId="{6A67FA08-5FC8-4BD7-B20E-26A0DF1246BA}" type="presParOf" srcId="{5ED175BA-5ED3-425A-86C2-189D356DDF62}" destId="{9985DA5E-8421-4227-AF9D-C09E9E13CDAE}" srcOrd="0" destOrd="0" presId="urn:microsoft.com/office/officeart/2005/8/layout/hierarchy1"/>
    <dgm:cxn modelId="{E04BBEC3-27A1-4E4B-8B69-058FEB0FC6DE}" type="presParOf" srcId="{5ED175BA-5ED3-425A-86C2-189D356DDF62}" destId="{B41861E9-5C37-4902-8427-CA6D4BE82B29}" srcOrd="1" destOrd="0" presId="urn:microsoft.com/office/officeart/2005/8/layout/hierarchy1"/>
    <dgm:cxn modelId="{45EAA7EA-6373-441A-8951-26032973F7C7}" type="presParOf" srcId="{4055FA3C-30CA-48EA-877C-810BFE2F5BBA}" destId="{9E7D8652-0432-43C6-8ADB-19C2F61B29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0E337-3CBE-4394-9EB6-B49AB15FEAA4}">
      <dsp:nvSpPr>
        <dsp:cNvPr id="0" name=""/>
        <dsp:cNvSpPr/>
      </dsp:nvSpPr>
      <dsp:spPr>
        <a:xfrm>
          <a:off x="1828182" y="1762"/>
          <a:ext cx="1186982" cy="865070"/>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LİFLER</a:t>
          </a:r>
        </a:p>
      </dsp:txBody>
      <dsp:txXfrm>
        <a:off x="1853519" y="27099"/>
        <a:ext cx="1136308" cy="814396"/>
      </dsp:txXfrm>
    </dsp:sp>
    <dsp:sp modelId="{CB22F7C3-4F57-45E2-A2DF-92EF46854757}">
      <dsp:nvSpPr>
        <dsp:cNvPr id="0" name=""/>
        <dsp:cNvSpPr/>
      </dsp:nvSpPr>
      <dsp:spPr>
        <a:xfrm>
          <a:off x="2421674" y="866833"/>
          <a:ext cx="1263969" cy="211240"/>
        </a:xfrm>
        <a:custGeom>
          <a:avLst/>
          <a:gdLst/>
          <a:ahLst/>
          <a:cxnLst/>
          <a:rect l="0" t="0" r="0" b="0"/>
          <a:pathLst>
            <a:path>
              <a:moveTo>
                <a:pt x="0" y="0"/>
              </a:moveTo>
              <a:lnTo>
                <a:pt x="0" y="105620"/>
              </a:lnTo>
              <a:lnTo>
                <a:pt x="1263969" y="105620"/>
              </a:lnTo>
              <a:lnTo>
                <a:pt x="1263969" y="2112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67BD77-DBA5-4087-AD99-40477D55F73B}">
      <dsp:nvSpPr>
        <dsp:cNvPr id="0" name=""/>
        <dsp:cNvSpPr/>
      </dsp:nvSpPr>
      <dsp:spPr>
        <a:xfrm>
          <a:off x="2996333" y="1078074"/>
          <a:ext cx="1378619" cy="877164"/>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KİMYASAL LİFLER</a:t>
          </a:r>
        </a:p>
      </dsp:txBody>
      <dsp:txXfrm>
        <a:off x="3022024" y="1103765"/>
        <a:ext cx="1327237" cy="825782"/>
      </dsp:txXfrm>
    </dsp:sp>
    <dsp:sp modelId="{B8135CA5-0F08-4DF5-9C3D-4B4CB1109F0C}">
      <dsp:nvSpPr>
        <dsp:cNvPr id="0" name=""/>
        <dsp:cNvSpPr/>
      </dsp:nvSpPr>
      <dsp:spPr>
        <a:xfrm>
          <a:off x="3685643" y="1955238"/>
          <a:ext cx="793889" cy="211240"/>
        </a:xfrm>
        <a:custGeom>
          <a:avLst/>
          <a:gdLst/>
          <a:ahLst/>
          <a:cxnLst/>
          <a:rect l="0" t="0" r="0" b="0"/>
          <a:pathLst>
            <a:path>
              <a:moveTo>
                <a:pt x="0" y="0"/>
              </a:moveTo>
              <a:lnTo>
                <a:pt x="0" y="105620"/>
              </a:lnTo>
              <a:lnTo>
                <a:pt x="793889" y="105620"/>
              </a:lnTo>
              <a:lnTo>
                <a:pt x="793889" y="21124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174744-787B-49D4-8D81-5D2F6F5DFDDB}">
      <dsp:nvSpPr>
        <dsp:cNvPr id="0" name=""/>
        <dsp:cNvSpPr/>
      </dsp:nvSpPr>
      <dsp:spPr>
        <a:xfrm>
          <a:off x="3775271" y="2166478"/>
          <a:ext cx="1408523" cy="1496631"/>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Hammaddesi Sentetik Olanlar</a:t>
          </a:r>
        </a:p>
      </dsp:txBody>
      <dsp:txXfrm>
        <a:off x="3816525" y="2207732"/>
        <a:ext cx="1326015" cy="1414123"/>
      </dsp:txXfrm>
    </dsp:sp>
    <dsp:sp modelId="{16E021D5-6364-4204-964B-033EF69426E2}">
      <dsp:nvSpPr>
        <dsp:cNvPr id="0" name=""/>
        <dsp:cNvSpPr/>
      </dsp:nvSpPr>
      <dsp:spPr>
        <a:xfrm>
          <a:off x="2862559" y="1955238"/>
          <a:ext cx="823084" cy="211240"/>
        </a:xfrm>
        <a:custGeom>
          <a:avLst/>
          <a:gdLst/>
          <a:ahLst/>
          <a:cxnLst/>
          <a:rect l="0" t="0" r="0" b="0"/>
          <a:pathLst>
            <a:path>
              <a:moveTo>
                <a:pt x="823084" y="0"/>
              </a:moveTo>
              <a:lnTo>
                <a:pt x="823084" y="105620"/>
              </a:lnTo>
              <a:lnTo>
                <a:pt x="0" y="105620"/>
              </a:lnTo>
              <a:lnTo>
                <a:pt x="0" y="21124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03E0B7-F636-41C8-A843-4F5CBAF972F9}">
      <dsp:nvSpPr>
        <dsp:cNvPr id="0" name=""/>
        <dsp:cNvSpPr/>
      </dsp:nvSpPr>
      <dsp:spPr>
        <a:xfrm>
          <a:off x="2187492" y="2166478"/>
          <a:ext cx="1350134" cy="1702749"/>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Hammaddesi Doğal Olanlar</a:t>
          </a:r>
        </a:p>
      </dsp:txBody>
      <dsp:txXfrm>
        <a:off x="2227036" y="2206022"/>
        <a:ext cx="1271046" cy="1623661"/>
      </dsp:txXfrm>
    </dsp:sp>
    <dsp:sp modelId="{F2745B88-A450-44E2-9CAA-11DC9D761157}">
      <dsp:nvSpPr>
        <dsp:cNvPr id="0" name=""/>
        <dsp:cNvSpPr/>
      </dsp:nvSpPr>
      <dsp:spPr>
        <a:xfrm>
          <a:off x="1180138" y="866833"/>
          <a:ext cx="1241536" cy="211240"/>
        </a:xfrm>
        <a:custGeom>
          <a:avLst/>
          <a:gdLst/>
          <a:ahLst/>
          <a:cxnLst/>
          <a:rect l="0" t="0" r="0" b="0"/>
          <a:pathLst>
            <a:path>
              <a:moveTo>
                <a:pt x="1241536" y="0"/>
              </a:moveTo>
              <a:lnTo>
                <a:pt x="1241536" y="105620"/>
              </a:lnTo>
              <a:lnTo>
                <a:pt x="0" y="105620"/>
              </a:lnTo>
              <a:lnTo>
                <a:pt x="0" y="2112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B377F-4F9C-4644-A51C-296124903B97}">
      <dsp:nvSpPr>
        <dsp:cNvPr id="0" name=""/>
        <dsp:cNvSpPr/>
      </dsp:nvSpPr>
      <dsp:spPr>
        <a:xfrm>
          <a:off x="468394" y="1078074"/>
          <a:ext cx="1423487" cy="528100"/>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DOĞAL LİFLER</a:t>
          </a:r>
        </a:p>
      </dsp:txBody>
      <dsp:txXfrm>
        <a:off x="483862" y="1093542"/>
        <a:ext cx="1392551" cy="497164"/>
      </dsp:txXfrm>
    </dsp:sp>
    <dsp:sp modelId="{72D7B7FF-F6EC-426F-841B-3A482669D62D}">
      <dsp:nvSpPr>
        <dsp:cNvPr id="0" name=""/>
        <dsp:cNvSpPr/>
      </dsp:nvSpPr>
      <dsp:spPr>
        <a:xfrm>
          <a:off x="1134418" y="1606174"/>
          <a:ext cx="91440" cy="211240"/>
        </a:xfrm>
        <a:custGeom>
          <a:avLst/>
          <a:gdLst/>
          <a:ahLst/>
          <a:cxnLst/>
          <a:rect l="0" t="0" r="0" b="0"/>
          <a:pathLst>
            <a:path>
              <a:moveTo>
                <a:pt x="45720" y="0"/>
              </a:moveTo>
              <a:lnTo>
                <a:pt x="45720" y="21124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96A7EA-FE61-4F9B-8B3F-B3E0C55FE86D}">
      <dsp:nvSpPr>
        <dsp:cNvPr id="0" name=""/>
        <dsp:cNvSpPr/>
      </dsp:nvSpPr>
      <dsp:spPr>
        <a:xfrm>
          <a:off x="433080" y="1817414"/>
          <a:ext cx="1494115" cy="528100"/>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BİTKİSEL LİFLER</a:t>
          </a:r>
        </a:p>
      </dsp:txBody>
      <dsp:txXfrm>
        <a:off x="448548" y="1832882"/>
        <a:ext cx="1463179" cy="497164"/>
      </dsp:txXfrm>
    </dsp:sp>
    <dsp:sp modelId="{6D07E991-F26E-4126-AAE9-4EB98A9E2D09}">
      <dsp:nvSpPr>
        <dsp:cNvPr id="0" name=""/>
        <dsp:cNvSpPr/>
      </dsp:nvSpPr>
      <dsp:spPr>
        <a:xfrm>
          <a:off x="1134418" y="2345515"/>
          <a:ext cx="91440" cy="211240"/>
        </a:xfrm>
        <a:custGeom>
          <a:avLst/>
          <a:gdLst/>
          <a:ahLst/>
          <a:cxnLst/>
          <a:rect l="0" t="0" r="0" b="0"/>
          <a:pathLst>
            <a:path>
              <a:moveTo>
                <a:pt x="45720" y="0"/>
              </a:moveTo>
              <a:lnTo>
                <a:pt x="45720" y="21124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583B1B-28BF-4EF5-877B-D78B351CC8BA}">
      <dsp:nvSpPr>
        <dsp:cNvPr id="0" name=""/>
        <dsp:cNvSpPr/>
      </dsp:nvSpPr>
      <dsp:spPr>
        <a:xfrm>
          <a:off x="415882" y="2556755"/>
          <a:ext cx="1528510" cy="528100"/>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HAYVANSAL LİFLER</a:t>
          </a:r>
        </a:p>
      </dsp:txBody>
      <dsp:txXfrm>
        <a:off x="431350" y="2572223"/>
        <a:ext cx="1497574" cy="497164"/>
      </dsp:txXfrm>
    </dsp:sp>
    <dsp:sp modelId="{C3D8BD3A-AA9B-4038-867B-C4CC4A4F4950}">
      <dsp:nvSpPr>
        <dsp:cNvPr id="0" name=""/>
        <dsp:cNvSpPr/>
      </dsp:nvSpPr>
      <dsp:spPr>
        <a:xfrm>
          <a:off x="1134418" y="3084856"/>
          <a:ext cx="91440" cy="211240"/>
        </a:xfrm>
        <a:custGeom>
          <a:avLst/>
          <a:gdLst/>
          <a:ahLst/>
          <a:cxnLst/>
          <a:rect l="0" t="0" r="0" b="0"/>
          <a:pathLst>
            <a:path>
              <a:moveTo>
                <a:pt x="45720" y="0"/>
              </a:moveTo>
              <a:lnTo>
                <a:pt x="45720" y="21124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F1FD2D-43F9-443E-9C85-323F78E78A44}">
      <dsp:nvSpPr>
        <dsp:cNvPr id="0" name=""/>
        <dsp:cNvSpPr/>
      </dsp:nvSpPr>
      <dsp:spPr>
        <a:xfrm>
          <a:off x="410428" y="3296096"/>
          <a:ext cx="1539418" cy="528100"/>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a:t>MADENSEL LİFLER</a:t>
          </a:r>
        </a:p>
      </dsp:txBody>
      <dsp:txXfrm>
        <a:off x="425896" y="3311564"/>
        <a:ext cx="1508482" cy="497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C2B05-151E-4BF4-9C4D-C236D475BC3C}">
      <dsp:nvSpPr>
        <dsp:cNvPr id="0" name=""/>
        <dsp:cNvSpPr/>
      </dsp:nvSpPr>
      <dsp:spPr>
        <a:xfrm>
          <a:off x="0" y="3410021"/>
          <a:ext cx="6797675" cy="223734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a:t>T</a:t>
          </a:r>
          <a:r>
            <a:rPr lang="en-US" sz="2200" kern="1200"/>
            <a:t>ekstil eserler organik yapıları itibariyle sıcaklık, nem ve ışığa çok</a:t>
          </a:r>
          <a:r>
            <a:rPr lang="tr-TR" sz="2200" kern="1200"/>
            <a:t> </a:t>
          </a:r>
          <a:r>
            <a:rPr lang="en-US" sz="2200" kern="1200"/>
            <a:t>duyarlı malzemelerdir. Bu sebepten çevresel faktörlerin yoğun etkisi altında kalırlar. Gerek depolama gerek </a:t>
          </a:r>
          <a:r>
            <a:rPr lang="tr-TR" sz="2200" kern="1200"/>
            <a:t>sergi</a:t>
          </a:r>
          <a:r>
            <a:rPr lang="en-US" sz="2200" kern="1200"/>
            <a:t> alanlarında uygun stabil koşullarda</a:t>
          </a:r>
          <a:r>
            <a:rPr lang="tr-TR" sz="2200" kern="1200"/>
            <a:t> </a:t>
          </a:r>
          <a:r>
            <a:rPr lang="en-US" sz="2200" kern="1200"/>
            <a:t>muhafaza edilmeleri gerekmektedir.</a:t>
          </a:r>
        </a:p>
      </dsp:txBody>
      <dsp:txXfrm>
        <a:off x="0" y="3410021"/>
        <a:ext cx="6797675" cy="2237343"/>
      </dsp:txXfrm>
    </dsp:sp>
    <dsp:sp modelId="{4BFDCB99-CB68-4018-9A41-78DB61725DD8}">
      <dsp:nvSpPr>
        <dsp:cNvPr id="0" name=""/>
        <dsp:cNvSpPr/>
      </dsp:nvSpPr>
      <dsp:spPr>
        <a:xfrm rot="10800000">
          <a:off x="0" y="2547"/>
          <a:ext cx="6797675" cy="3441033"/>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a:t>Tekstil</a:t>
          </a:r>
          <a:r>
            <a:rPr lang="en-US" sz="2200" kern="1200"/>
            <a:t> malzemeler higroskopiktir. Kuru ortamda nemlerini kaybederek</a:t>
          </a:r>
          <a:r>
            <a:rPr lang="tr-TR" sz="2200" kern="1200"/>
            <a:t> </a:t>
          </a:r>
          <a:r>
            <a:rPr lang="en-US" sz="2200" kern="1200"/>
            <a:t>kurur, küçülüp çeker ve kırılganlaşır. Nemli ortamlarda ise havadan nem çeken li</a:t>
          </a:r>
          <a:r>
            <a:rPr lang="tr-TR" sz="2200" kern="1200"/>
            <a:t>f</a:t>
          </a:r>
          <a:r>
            <a:rPr lang="en-US" sz="2200" kern="1200"/>
            <a:t>er genişleyip şişerler. Sıcaklık ve nemin sürekli değişmesi ve bu döngünün tekrarlaması eserlerde geri dönüşümü olmayan sonuçlar ortaya çıkarmaktadır. </a:t>
          </a:r>
        </a:p>
      </dsp:txBody>
      <dsp:txXfrm rot="10800000">
        <a:off x="0" y="2547"/>
        <a:ext cx="6797675" cy="2235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C9D3-88FF-4628-8828-E10BCF2A9B19}">
      <dsp:nvSpPr>
        <dsp:cNvPr id="0" name=""/>
        <dsp:cNvSpPr/>
      </dsp:nvSpPr>
      <dsp:spPr>
        <a:xfrm>
          <a:off x="0" y="57475"/>
          <a:ext cx="4903469" cy="847222"/>
        </a:xfrm>
        <a:prstGeom prst="roundRect">
          <a:avLst>
            <a:gd name="adj" fmla="val 1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err="1"/>
            <a:t>Organik</a:t>
          </a:r>
          <a:r>
            <a:rPr lang="en-US" sz="1400" kern="1200" dirty="0"/>
            <a:t> </a:t>
          </a:r>
          <a:r>
            <a:rPr lang="en-US" sz="1400" kern="1200" dirty="0" err="1"/>
            <a:t>ve</a:t>
          </a:r>
          <a:r>
            <a:rPr lang="en-US" sz="1400" kern="1200" dirty="0"/>
            <a:t> </a:t>
          </a:r>
          <a:r>
            <a:rPr lang="en-US" sz="1400" kern="1200" dirty="0" err="1"/>
            <a:t>inorganik</a:t>
          </a:r>
          <a:r>
            <a:rPr lang="en-US" sz="1400" kern="1200" dirty="0"/>
            <a:t> </a:t>
          </a:r>
          <a:r>
            <a:rPr lang="en-US" sz="1400" kern="1200" dirty="0" err="1"/>
            <a:t>eserler</a:t>
          </a:r>
          <a:r>
            <a:rPr lang="en-US" sz="1400" kern="1200" dirty="0"/>
            <a:t> </a:t>
          </a:r>
          <a:r>
            <a:rPr lang="en-US" sz="1400" kern="1200" dirty="0" err="1"/>
            <a:t>için</a:t>
          </a:r>
          <a:r>
            <a:rPr lang="en-US" sz="1400" kern="1200" dirty="0"/>
            <a:t> </a:t>
          </a:r>
          <a:r>
            <a:rPr lang="en-US" sz="1400" kern="1200" dirty="0" err="1"/>
            <a:t>uygun</a:t>
          </a:r>
          <a:r>
            <a:rPr lang="en-US" sz="1400" kern="1200" dirty="0"/>
            <a:t> </a:t>
          </a:r>
          <a:r>
            <a:rPr lang="en-US" sz="1400" kern="1200" dirty="0" err="1"/>
            <a:t>bağıl</a:t>
          </a:r>
          <a:r>
            <a:rPr lang="en-US" sz="1400" kern="1200" dirty="0"/>
            <a:t> </a:t>
          </a:r>
          <a:r>
            <a:rPr lang="en-US" sz="1400" kern="1200" dirty="0" err="1"/>
            <a:t>nem</a:t>
          </a:r>
          <a:r>
            <a:rPr lang="en-US" sz="1400" kern="1200" dirty="0"/>
            <a:t> </a:t>
          </a:r>
          <a:r>
            <a:rPr lang="en-US" sz="1400" kern="1200" dirty="0" err="1"/>
            <a:t>ve</a:t>
          </a:r>
          <a:r>
            <a:rPr lang="en-US" sz="1400" kern="1200" dirty="0"/>
            <a:t> </a:t>
          </a:r>
          <a:r>
            <a:rPr lang="en-US" sz="1400" kern="1200" dirty="0" err="1"/>
            <a:t>sıcaklık</a:t>
          </a:r>
          <a:r>
            <a:rPr lang="en-US" sz="1400" kern="1200" dirty="0"/>
            <a:t> </a:t>
          </a:r>
          <a:r>
            <a:rPr lang="en-US" sz="1400" kern="1200" dirty="0" err="1"/>
            <a:t>değerleri</a:t>
          </a:r>
          <a:r>
            <a:rPr lang="tr-TR" sz="1400" kern="1200" dirty="0"/>
            <a:t> </a:t>
          </a:r>
          <a:r>
            <a:rPr lang="en-US" sz="1400" kern="1200" dirty="0" err="1"/>
            <a:t>farklılık</a:t>
          </a:r>
          <a:r>
            <a:rPr lang="en-US" sz="1400" kern="1200" dirty="0"/>
            <a:t> </a:t>
          </a:r>
          <a:r>
            <a:rPr lang="en-US" sz="1400" kern="1200" dirty="0" err="1"/>
            <a:t>gösterdiği</a:t>
          </a:r>
          <a:r>
            <a:rPr lang="en-US" sz="1400" kern="1200" dirty="0"/>
            <a:t> </a:t>
          </a:r>
          <a:r>
            <a:rPr lang="en-US" sz="1400" kern="1200" dirty="0" err="1"/>
            <a:t>için</a:t>
          </a:r>
          <a:r>
            <a:rPr lang="en-US" sz="1400" kern="1200" dirty="0"/>
            <a:t> </a:t>
          </a:r>
          <a:r>
            <a:rPr lang="en-US" sz="1400" kern="1200" dirty="0" err="1"/>
            <a:t>kesinlikle</a:t>
          </a:r>
          <a:r>
            <a:rPr lang="en-US" sz="1400" kern="1200" dirty="0"/>
            <a:t> </a:t>
          </a:r>
          <a:r>
            <a:rPr lang="en-US" sz="1400" kern="1200" dirty="0" err="1"/>
            <a:t>ayrı</a:t>
          </a:r>
          <a:r>
            <a:rPr lang="en-US" sz="1400" kern="1200" dirty="0"/>
            <a:t> </a:t>
          </a:r>
          <a:r>
            <a:rPr lang="en-US" sz="1400" kern="1200" dirty="0" err="1"/>
            <a:t>alanlarda</a:t>
          </a:r>
          <a:r>
            <a:rPr lang="en-US" sz="1400" kern="1200" dirty="0"/>
            <a:t> </a:t>
          </a:r>
          <a:r>
            <a:rPr lang="en-US" sz="1400" kern="1200" dirty="0" err="1"/>
            <a:t>depolanmalıdır</a:t>
          </a:r>
          <a:r>
            <a:rPr lang="en-US" sz="1400" kern="1200" dirty="0"/>
            <a:t>.</a:t>
          </a:r>
        </a:p>
      </dsp:txBody>
      <dsp:txXfrm>
        <a:off x="24814" y="82289"/>
        <a:ext cx="3759368" cy="797594"/>
      </dsp:txXfrm>
    </dsp:sp>
    <dsp:sp modelId="{A2B6BAC3-6515-4908-A362-C1673D9F22E1}">
      <dsp:nvSpPr>
        <dsp:cNvPr id="0" name=""/>
        <dsp:cNvSpPr/>
      </dsp:nvSpPr>
      <dsp:spPr>
        <a:xfrm>
          <a:off x="366168" y="1095809"/>
          <a:ext cx="4903469" cy="962173"/>
        </a:xfrm>
        <a:prstGeom prst="roundRect">
          <a:avLst>
            <a:gd name="adj" fmla="val 10000"/>
          </a:avLst>
        </a:prstGeom>
        <a:gradFill rotWithShape="0">
          <a:gsLst>
            <a:gs pos="0">
              <a:schemeClr val="accent5">
                <a:hueOff val="531780"/>
                <a:satOff val="-5973"/>
                <a:lumOff val="-1275"/>
                <a:alphaOff val="0"/>
                <a:shade val="85000"/>
                <a:satMod val="130000"/>
              </a:schemeClr>
            </a:gs>
            <a:gs pos="34000">
              <a:schemeClr val="accent5">
                <a:hueOff val="531780"/>
                <a:satOff val="-5973"/>
                <a:lumOff val="-1275"/>
                <a:alphaOff val="0"/>
                <a:shade val="87000"/>
                <a:satMod val="125000"/>
              </a:schemeClr>
            </a:gs>
            <a:gs pos="70000">
              <a:schemeClr val="accent5">
                <a:hueOff val="531780"/>
                <a:satOff val="-5973"/>
                <a:lumOff val="-1275"/>
                <a:alphaOff val="0"/>
                <a:tint val="100000"/>
                <a:shade val="90000"/>
                <a:satMod val="130000"/>
              </a:schemeClr>
            </a:gs>
            <a:gs pos="100000">
              <a:schemeClr val="accent5">
                <a:hueOff val="531780"/>
                <a:satOff val="-5973"/>
                <a:lumOff val="-1275"/>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Hayvansal ve bitkisel kökenli tekstil eserlerin ayrı depolanması en ideal olanıdır.</a:t>
          </a:r>
        </a:p>
      </dsp:txBody>
      <dsp:txXfrm>
        <a:off x="394349" y="1123990"/>
        <a:ext cx="3855526" cy="905811"/>
      </dsp:txXfrm>
    </dsp:sp>
    <dsp:sp modelId="{8EE4BFDB-2416-4CB2-80EA-688FF2F4183B}">
      <dsp:nvSpPr>
        <dsp:cNvPr id="0" name=""/>
        <dsp:cNvSpPr/>
      </dsp:nvSpPr>
      <dsp:spPr>
        <a:xfrm>
          <a:off x="732336" y="2191618"/>
          <a:ext cx="4903469" cy="962173"/>
        </a:xfrm>
        <a:prstGeom prst="roundRect">
          <a:avLst>
            <a:gd name="adj" fmla="val 10000"/>
          </a:avLst>
        </a:prstGeom>
        <a:gradFill rotWithShape="0">
          <a:gsLst>
            <a:gs pos="0">
              <a:schemeClr val="accent5">
                <a:hueOff val="1063560"/>
                <a:satOff val="-11946"/>
                <a:lumOff val="-2549"/>
                <a:alphaOff val="0"/>
                <a:shade val="85000"/>
                <a:satMod val="130000"/>
              </a:schemeClr>
            </a:gs>
            <a:gs pos="34000">
              <a:schemeClr val="accent5">
                <a:hueOff val="1063560"/>
                <a:satOff val="-11946"/>
                <a:lumOff val="-2549"/>
                <a:alphaOff val="0"/>
                <a:shade val="87000"/>
                <a:satMod val="125000"/>
              </a:schemeClr>
            </a:gs>
            <a:gs pos="70000">
              <a:schemeClr val="accent5">
                <a:hueOff val="1063560"/>
                <a:satOff val="-11946"/>
                <a:lumOff val="-2549"/>
                <a:alphaOff val="0"/>
                <a:tint val="100000"/>
                <a:shade val="90000"/>
                <a:satMod val="130000"/>
              </a:schemeClr>
            </a:gs>
            <a:gs pos="100000">
              <a:schemeClr val="accent5">
                <a:hueOff val="1063560"/>
                <a:satOff val="-11946"/>
                <a:lumOff val="-2549"/>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Protein kaynaklı olan; yün, ipek ayrı bir dolap içerisinde,Selüloz kaynaklı olan; pamuk, keten ayrı bir dolap içerisinde muhafazaedilmelidir</a:t>
          </a:r>
        </a:p>
      </dsp:txBody>
      <dsp:txXfrm>
        <a:off x="760517" y="2219799"/>
        <a:ext cx="3855526" cy="905811"/>
      </dsp:txXfrm>
    </dsp:sp>
    <dsp:sp modelId="{BB6E321D-3EEB-4F9D-9DD1-CC4E6BD52F02}">
      <dsp:nvSpPr>
        <dsp:cNvPr id="0" name=""/>
        <dsp:cNvSpPr/>
      </dsp:nvSpPr>
      <dsp:spPr>
        <a:xfrm>
          <a:off x="1098504" y="3287427"/>
          <a:ext cx="4903469" cy="962173"/>
        </a:xfrm>
        <a:prstGeom prst="roundRect">
          <a:avLst>
            <a:gd name="adj" fmla="val 10000"/>
          </a:avLst>
        </a:prstGeom>
        <a:gradFill rotWithShape="0">
          <a:gsLst>
            <a:gs pos="0">
              <a:schemeClr val="accent5">
                <a:hueOff val="1595340"/>
                <a:satOff val="-17918"/>
                <a:lumOff val="-3824"/>
                <a:alphaOff val="0"/>
                <a:shade val="85000"/>
                <a:satMod val="130000"/>
              </a:schemeClr>
            </a:gs>
            <a:gs pos="34000">
              <a:schemeClr val="accent5">
                <a:hueOff val="1595340"/>
                <a:satOff val="-17918"/>
                <a:lumOff val="-3824"/>
                <a:alphaOff val="0"/>
                <a:shade val="87000"/>
                <a:satMod val="125000"/>
              </a:schemeClr>
            </a:gs>
            <a:gs pos="70000">
              <a:schemeClr val="accent5">
                <a:hueOff val="1595340"/>
                <a:satOff val="-17918"/>
                <a:lumOff val="-3824"/>
                <a:alphaOff val="0"/>
                <a:tint val="100000"/>
                <a:shade val="90000"/>
                <a:satMod val="130000"/>
              </a:schemeClr>
            </a:gs>
            <a:gs pos="100000">
              <a:schemeClr val="accent5">
                <a:hueOff val="1595340"/>
                <a:satOff val="-17918"/>
                <a:lumOff val="-3824"/>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Kompozit malzemelerin bir arada bulunduğu eserler var ise en duyarlıolan esere göre hareket edilip depolanmalıdır</a:t>
          </a:r>
        </a:p>
      </dsp:txBody>
      <dsp:txXfrm>
        <a:off x="1126685" y="3315608"/>
        <a:ext cx="3855526" cy="905811"/>
      </dsp:txXfrm>
    </dsp:sp>
    <dsp:sp modelId="{8CDEE356-BECB-4344-86E3-BADD48728808}">
      <dsp:nvSpPr>
        <dsp:cNvPr id="0" name=""/>
        <dsp:cNvSpPr/>
      </dsp:nvSpPr>
      <dsp:spPr>
        <a:xfrm>
          <a:off x="1464672" y="4383236"/>
          <a:ext cx="4903469" cy="962173"/>
        </a:xfrm>
        <a:prstGeom prst="roundRect">
          <a:avLst>
            <a:gd name="adj" fmla="val 10000"/>
          </a:avLst>
        </a:prstGeom>
        <a:gradFill rotWithShape="0">
          <a:gsLst>
            <a:gs pos="0">
              <a:schemeClr val="accent5">
                <a:hueOff val="2127120"/>
                <a:satOff val="-23891"/>
                <a:lumOff val="-5098"/>
                <a:alphaOff val="0"/>
                <a:shade val="85000"/>
                <a:satMod val="130000"/>
              </a:schemeClr>
            </a:gs>
            <a:gs pos="34000">
              <a:schemeClr val="accent5">
                <a:hueOff val="2127120"/>
                <a:satOff val="-23891"/>
                <a:lumOff val="-5098"/>
                <a:alphaOff val="0"/>
                <a:shade val="87000"/>
                <a:satMod val="125000"/>
              </a:schemeClr>
            </a:gs>
            <a:gs pos="70000">
              <a:schemeClr val="accent5">
                <a:hueOff val="2127120"/>
                <a:satOff val="-23891"/>
                <a:lumOff val="-5098"/>
                <a:alphaOff val="0"/>
                <a:tint val="100000"/>
                <a:shade val="90000"/>
                <a:satMod val="130000"/>
              </a:schemeClr>
            </a:gs>
            <a:gs pos="100000">
              <a:schemeClr val="accent5">
                <a:hueOff val="2127120"/>
                <a:satOff val="-23891"/>
                <a:lumOff val="-5098"/>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Tekstil eserlerin depolanmasında kesinlikle her eser için uygulanabilecek standart bir yöntem yoktur. Her parça için ayrı düşünmek ve onagöre yöntem belirlemek gerekmektedir.</a:t>
          </a:r>
        </a:p>
      </dsp:txBody>
      <dsp:txXfrm>
        <a:off x="1492853" y="4411417"/>
        <a:ext cx="3855526" cy="905811"/>
      </dsp:txXfrm>
    </dsp:sp>
    <dsp:sp modelId="{FF7C0815-99F7-49D9-969B-96E47F173328}">
      <dsp:nvSpPr>
        <dsp:cNvPr id="0" name=""/>
        <dsp:cNvSpPr/>
      </dsp:nvSpPr>
      <dsp:spPr>
        <a:xfrm>
          <a:off x="4278056" y="702921"/>
          <a:ext cx="625412" cy="625412"/>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418774" y="702921"/>
        <a:ext cx="343976" cy="470623"/>
      </dsp:txXfrm>
    </dsp:sp>
    <dsp:sp modelId="{8FEB0FC4-049D-4CBF-A70F-46448501C825}">
      <dsp:nvSpPr>
        <dsp:cNvPr id="0" name=""/>
        <dsp:cNvSpPr/>
      </dsp:nvSpPr>
      <dsp:spPr>
        <a:xfrm>
          <a:off x="4644224" y="1798730"/>
          <a:ext cx="625412" cy="625412"/>
        </a:xfrm>
        <a:prstGeom prst="downArrow">
          <a:avLst>
            <a:gd name="adj1" fmla="val 55000"/>
            <a:gd name="adj2" fmla="val 45000"/>
          </a:avLst>
        </a:prstGeom>
        <a:solidFill>
          <a:schemeClr val="accent5">
            <a:tint val="40000"/>
            <a:alpha val="90000"/>
            <a:hueOff val="755555"/>
            <a:satOff val="-6627"/>
            <a:lumOff val="-528"/>
            <a:alphaOff val="0"/>
          </a:schemeClr>
        </a:solidFill>
        <a:ln w="12700" cap="flat" cmpd="sng" algn="ctr">
          <a:solidFill>
            <a:schemeClr val="accent5">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784942" y="1798730"/>
        <a:ext cx="343976" cy="470623"/>
      </dsp:txXfrm>
    </dsp:sp>
    <dsp:sp modelId="{759B34C8-3BD1-4097-95FC-F39441EF64B0}">
      <dsp:nvSpPr>
        <dsp:cNvPr id="0" name=""/>
        <dsp:cNvSpPr/>
      </dsp:nvSpPr>
      <dsp:spPr>
        <a:xfrm>
          <a:off x="5010392" y="2878503"/>
          <a:ext cx="625412" cy="625412"/>
        </a:xfrm>
        <a:prstGeom prst="downArrow">
          <a:avLst>
            <a:gd name="adj1" fmla="val 55000"/>
            <a:gd name="adj2" fmla="val 45000"/>
          </a:avLst>
        </a:prstGeom>
        <a:solidFill>
          <a:schemeClr val="accent5">
            <a:tint val="40000"/>
            <a:alpha val="90000"/>
            <a:hueOff val="1511109"/>
            <a:satOff val="-13255"/>
            <a:lumOff val="-1055"/>
            <a:alphaOff val="0"/>
          </a:schemeClr>
        </a:solidFill>
        <a:ln w="12700" cap="flat" cmpd="sng" algn="ctr">
          <a:solidFill>
            <a:schemeClr val="accent5">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151110" y="2878503"/>
        <a:ext cx="343976" cy="470623"/>
      </dsp:txXfrm>
    </dsp:sp>
    <dsp:sp modelId="{4A525D07-D3B0-472D-9389-9391F6EC21C0}">
      <dsp:nvSpPr>
        <dsp:cNvPr id="0" name=""/>
        <dsp:cNvSpPr/>
      </dsp:nvSpPr>
      <dsp:spPr>
        <a:xfrm>
          <a:off x="5376560" y="3985003"/>
          <a:ext cx="625412" cy="625412"/>
        </a:xfrm>
        <a:prstGeom prst="downArrow">
          <a:avLst>
            <a:gd name="adj1" fmla="val 55000"/>
            <a:gd name="adj2" fmla="val 45000"/>
          </a:avLst>
        </a:prstGeom>
        <a:solidFill>
          <a:schemeClr val="accent5">
            <a:tint val="40000"/>
            <a:alpha val="90000"/>
            <a:hueOff val="2266664"/>
            <a:satOff val="-19882"/>
            <a:lumOff val="-1583"/>
            <a:alphaOff val="0"/>
          </a:schemeClr>
        </a:solidFill>
        <a:ln w="12700" cap="flat" cmpd="sng" algn="ctr">
          <a:solidFill>
            <a:schemeClr val="accent5">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517278" y="3985003"/>
        <a:ext cx="343976" cy="470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A42A2-C303-42EE-B5C3-07BB7B000725}">
      <dsp:nvSpPr>
        <dsp:cNvPr id="0" name=""/>
        <dsp:cNvSpPr/>
      </dsp:nvSpPr>
      <dsp:spPr>
        <a:xfrm>
          <a:off x="12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876B86-3BC0-4908-BEAC-B3223E1797D9}">
      <dsp:nvSpPr>
        <dsp:cNvPr id="0" name=""/>
        <dsp:cNvSpPr/>
      </dsp:nvSpPr>
      <dsp:spPr>
        <a:xfrm>
          <a:off x="480082"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tr-TR" sz="6500" kern="1200"/>
            <a:t>Yatay depolama</a:t>
          </a:r>
          <a:endParaRPr lang="en-US" sz="6500" kern="1200"/>
        </a:p>
      </dsp:txBody>
      <dsp:txXfrm>
        <a:off x="560236" y="832323"/>
        <a:ext cx="4149382" cy="2576345"/>
      </dsp:txXfrm>
    </dsp:sp>
    <dsp:sp modelId="{9985DA5E-8421-4227-AF9D-C09E9E13CDAE}">
      <dsp:nvSpPr>
        <dsp:cNvPr id="0" name=""/>
        <dsp:cNvSpPr/>
      </dsp:nvSpPr>
      <dsp:spPr>
        <a:xfrm>
          <a:off x="52686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1861E9-5C37-4902-8427-CA6D4BE82B29}">
      <dsp:nvSpPr>
        <dsp:cNvPr id="0" name=""/>
        <dsp:cNvSpPr/>
      </dsp:nvSpPr>
      <dsp:spPr>
        <a:xfrm>
          <a:off x="5747481"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tr-TR" sz="6500" kern="1200"/>
            <a:t>Rulo depolama</a:t>
          </a:r>
          <a:endParaRPr lang="en-US" sz="6500" kern="1200"/>
        </a:p>
      </dsp:txBody>
      <dsp:txXfrm>
        <a:off x="5827635" y="832323"/>
        <a:ext cx="4149382" cy="25763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5/7/2020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0097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4E684-10F4-4CC3-A0B9-F03AA7BE37CF}"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2741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7992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210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40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04E684-10F4-4CC3-A0B9-F03AA7BE37CF}"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38517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08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04E684-10F4-4CC3-A0B9-F03AA7BE37CF}"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486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04E684-10F4-4CC3-A0B9-F03AA7BE37CF}" type="datetimeFigureOut">
              <a:rPr lang="en-US" smtClean="0"/>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0178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04E684-10F4-4CC3-A0B9-F03AA7BE37CF}" type="datetimeFigureOut">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1893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C04E684-10F4-4CC3-A0B9-F03AA7BE37CF}" type="datetimeFigureOut">
              <a:rPr lang="en-US" smtClean="0"/>
              <a:t>5/7/2020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8253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C04E684-10F4-4CC3-A0B9-F03AA7BE37CF}" type="datetimeFigureOut">
              <a:rPr lang="en-US" smtClean="0"/>
              <a:t>5/7/2020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5134440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5/7/2020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572936834"/>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04E684-10F4-4CC3-A0B9-F03AA7BE37CF}" type="datetimeFigureOut">
              <a:rPr lang="en-US" smtClean="0"/>
              <a:t>5/7/2020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1845F5A-061D-4825-9AE9-D7794091C6C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2693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893FF-FA8E-4B1D-89D0-3274E34B5047}"/>
              </a:ext>
            </a:extLst>
          </p:cNvPr>
          <p:cNvPicPr>
            <a:picLocks noChangeAspect="1"/>
          </p:cNvPicPr>
          <p:nvPr/>
        </p:nvPicPr>
        <p:blipFill rotWithShape="1">
          <a:blip r:embed="rId2"/>
          <a:srcRect t="35182" r="-1" b="8553"/>
          <a:stretch/>
        </p:blipFill>
        <p:spPr>
          <a:xfrm>
            <a:off x="3068" y="-97986"/>
            <a:ext cx="12188932" cy="6857990"/>
          </a:xfrm>
          <a:prstGeom prst="rect">
            <a:avLst/>
          </a:prstGeom>
        </p:spPr>
      </p:pic>
      <p:sp>
        <p:nvSpPr>
          <p:cNvPr id="2" name="Title 1">
            <a:extLst>
              <a:ext uri="{FF2B5EF4-FFF2-40B4-BE49-F238E27FC236}">
                <a16:creationId xmlns:a16="http://schemas.microsoft.com/office/drawing/2014/main" id="{7FB03DD8-1109-41E5-A6FD-0A99E8300A5B}"/>
              </a:ext>
            </a:extLst>
          </p:cNvPr>
          <p:cNvSpPr>
            <a:spLocks noGrp="1"/>
          </p:cNvSpPr>
          <p:nvPr>
            <p:ph type="ctrTitle"/>
          </p:nvPr>
        </p:nvSpPr>
        <p:spPr>
          <a:xfrm>
            <a:off x="0" y="2178346"/>
            <a:ext cx="7334250" cy="1152663"/>
          </a:xfrm>
        </p:spPr>
        <p:txBody>
          <a:bodyPr>
            <a:normAutofit fontScale="90000"/>
          </a:bodyPr>
          <a:lstStyle/>
          <a:p>
            <a:pPr algn="ctr"/>
            <a:r>
              <a:rPr lang="tr-TR" dirty="0">
                <a:solidFill>
                  <a:schemeClr val="accent1">
                    <a:lumMod val="75000"/>
                  </a:schemeClr>
                </a:solidFill>
              </a:rPr>
              <a:t>Düz dokumalarda depolama</a:t>
            </a:r>
            <a:endParaRPr lang="en-US" dirty="0">
              <a:solidFill>
                <a:schemeClr val="accent1">
                  <a:lumMod val="75000"/>
                </a:schemeClr>
              </a:solidFill>
            </a:endParaRPr>
          </a:p>
        </p:txBody>
      </p:sp>
      <p:sp>
        <p:nvSpPr>
          <p:cNvPr id="3" name="Subtitle 2">
            <a:extLst>
              <a:ext uri="{FF2B5EF4-FFF2-40B4-BE49-F238E27FC236}">
                <a16:creationId xmlns:a16="http://schemas.microsoft.com/office/drawing/2014/main" id="{F874F66F-A49B-4896-9291-76B5A94F301C}"/>
              </a:ext>
            </a:extLst>
          </p:cNvPr>
          <p:cNvSpPr>
            <a:spLocks noGrp="1"/>
          </p:cNvSpPr>
          <p:nvPr>
            <p:ph type="subTitle" idx="1"/>
          </p:nvPr>
        </p:nvSpPr>
        <p:spPr>
          <a:xfrm>
            <a:off x="731520" y="4826568"/>
            <a:ext cx="3039291" cy="646785"/>
          </a:xfrm>
        </p:spPr>
        <p:txBody>
          <a:bodyPr>
            <a:normAutofit fontScale="92500" lnSpcReduction="10000"/>
          </a:bodyPr>
          <a:lstStyle/>
          <a:p>
            <a:pPr algn="ctr"/>
            <a:r>
              <a:rPr lang="tr-TR" b="1" dirty="0">
                <a:solidFill>
                  <a:schemeClr val="accent2">
                    <a:lumMod val="75000"/>
                  </a:schemeClr>
                </a:solidFill>
              </a:rPr>
              <a:t>Dr. </a:t>
            </a:r>
            <a:r>
              <a:rPr lang="tr-TR" b="1" dirty="0" err="1">
                <a:solidFill>
                  <a:schemeClr val="accent2">
                    <a:lumMod val="75000"/>
                  </a:schemeClr>
                </a:solidFill>
              </a:rPr>
              <a:t>Öğr</a:t>
            </a:r>
            <a:r>
              <a:rPr lang="tr-TR" b="1" dirty="0">
                <a:solidFill>
                  <a:schemeClr val="accent2">
                    <a:lumMod val="75000"/>
                  </a:schemeClr>
                </a:solidFill>
              </a:rPr>
              <a:t>. Üyesi Ayşem YANAR</a:t>
            </a:r>
            <a:endParaRPr lang="en-US" b="1" dirty="0">
              <a:solidFill>
                <a:schemeClr val="accent2">
                  <a:lumMod val="75000"/>
                </a:schemeClr>
              </a:solidFill>
            </a:endParaRPr>
          </a:p>
        </p:txBody>
      </p:sp>
    </p:spTree>
    <p:extLst>
      <p:ext uri="{BB962C8B-B14F-4D97-AF65-F5344CB8AC3E}">
        <p14:creationId xmlns:p14="http://schemas.microsoft.com/office/powerpoint/2010/main" val="197645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52D1E-D3B9-4B6A-B36B-710F883C0345}"/>
              </a:ext>
            </a:extLst>
          </p:cNvPr>
          <p:cNvSpPr>
            <a:spLocks noGrp="1"/>
          </p:cNvSpPr>
          <p:nvPr>
            <p:ph type="title"/>
          </p:nvPr>
        </p:nvSpPr>
        <p:spPr>
          <a:xfrm>
            <a:off x="5181601" y="634946"/>
            <a:ext cx="6368142" cy="1450757"/>
          </a:xfrm>
        </p:spPr>
        <p:txBody>
          <a:bodyPr>
            <a:normAutofit/>
          </a:bodyPr>
          <a:lstStyle/>
          <a:p>
            <a:r>
              <a:rPr lang="tr-TR" dirty="0"/>
              <a:t>Işık, ısı, nem</a:t>
            </a:r>
            <a:endParaRPr lang="en-US" dirty="0"/>
          </a:p>
        </p:txBody>
      </p:sp>
      <p:pic>
        <p:nvPicPr>
          <p:cNvPr id="5" name="Picture 4">
            <a:extLst>
              <a:ext uri="{FF2B5EF4-FFF2-40B4-BE49-F238E27FC236}">
                <a16:creationId xmlns:a16="http://schemas.microsoft.com/office/drawing/2014/main" id="{F6DE25DF-7307-4990-9F81-9E555EE8D426}"/>
              </a:ext>
            </a:extLst>
          </p:cNvPr>
          <p:cNvPicPr>
            <a:picLocks noChangeAspect="1"/>
          </p:cNvPicPr>
          <p:nvPr/>
        </p:nvPicPr>
        <p:blipFill rotWithShape="1">
          <a:blip r:embed="rId2"/>
          <a:srcRect l="35922" r="18858"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D3C287-5AF3-460C-B57C-2F1BDA1B5155}"/>
              </a:ext>
            </a:extLst>
          </p:cNvPr>
          <p:cNvSpPr>
            <a:spLocks noGrp="1"/>
          </p:cNvSpPr>
          <p:nvPr>
            <p:ph idx="1"/>
          </p:nvPr>
        </p:nvSpPr>
        <p:spPr>
          <a:xfrm>
            <a:off x="5181601" y="2198914"/>
            <a:ext cx="6368142" cy="3670180"/>
          </a:xfrm>
        </p:spPr>
        <p:txBody>
          <a:bodyPr>
            <a:normAutofit/>
          </a:bodyPr>
          <a:lstStyle/>
          <a:p>
            <a:r>
              <a:rPr lang="en-US" dirty="0" err="1"/>
              <a:t>Gün</a:t>
            </a:r>
            <a:r>
              <a:rPr lang="en-US" dirty="0"/>
              <a:t> </a:t>
            </a:r>
            <a:r>
              <a:rPr lang="en-US" dirty="0" err="1"/>
              <a:t>ışığında</a:t>
            </a:r>
            <a:r>
              <a:rPr lang="en-US" dirty="0"/>
              <a:t> </a:t>
            </a:r>
            <a:r>
              <a:rPr lang="en-US" dirty="0" err="1"/>
              <a:t>ve</a:t>
            </a:r>
            <a:r>
              <a:rPr lang="en-US" dirty="0"/>
              <a:t> </a:t>
            </a:r>
            <a:r>
              <a:rPr lang="en-US" dirty="0" err="1"/>
              <a:t>flüoresan</a:t>
            </a:r>
            <a:r>
              <a:rPr lang="en-US" dirty="0"/>
              <a:t> </a:t>
            </a:r>
            <a:r>
              <a:rPr lang="en-US" dirty="0" err="1"/>
              <a:t>lambalarda</a:t>
            </a:r>
            <a:r>
              <a:rPr lang="en-US" dirty="0"/>
              <a:t> </a:t>
            </a:r>
            <a:r>
              <a:rPr lang="en-US" dirty="0" err="1"/>
              <a:t>yüksek</a:t>
            </a:r>
            <a:r>
              <a:rPr lang="en-US" dirty="0"/>
              <a:t> </a:t>
            </a:r>
            <a:r>
              <a:rPr lang="en-US" dirty="0" err="1"/>
              <a:t>oranda</a:t>
            </a:r>
            <a:r>
              <a:rPr lang="en-US" dirty="0"/>
              <a:t> </a:t>
            </a:r>
            <a:r>
              <a:rPr lang="en-US" dirty="0" err="1"/>
              <a:t>bulunan</a:t>
            </a:r>
            <a:r>
              <a:rPr lang="en-US" dirty="0"/>
              <a:t> </a:t>
            </a:r>
            <a:r>
              <a:rPr lang="en-US" dirty="0" err="1"/>
              <a:t>mor</a:t>
            </a:r>
            <a:r>
              <a:rPr lang="en-US" dirty="0"/>
              <a:t> </a:t>
            </a:r>
            <a:r>
              <a:rPr lang="en-US" dirty="0" err="1"/>
              <a:t>ötesi</a:t>
            </a:r>
            <a:r>
              <a:rPr lang="en-US" dirty="0"/>
              <a:t> (UV, </a:t>
            </a:r>
            <a:r>
              <a:rPr lang="en-US" dirty="0" err="1"/>
              <a:t>ultraviole</a:t>
            </a:r>
            <a:r>
              <a:rPr lang="en-US" dirty="0"/>
              <a:t>) </a:t>
            </a:r>
            <a:r>
              <a:rPr lang="en-US" dirty="0" err="1"/>
              <a:t>ışını</a:t>
            </a:r>
            <a:r>
              <a:rPr lang="en-US" dirty="0"/>
              <a:t>, </a:t>
            </a:r>
            <a:r>
              <a:rPr lang="en-US" dirty="0" err="1"/>
              <a:t>organik</a:t>
            </a:r>
            <a:r>
              <a:rPr lang="en-US" dirty="0"/>
              <a:t> </a:t>
            </a:r>
            <a:r>
              <a:rPr lang="en-US" dirty="0" err="1"/>
              <a:t>eserler</a:t>
            </a:r>
            <a:r>
              <a:rPr lang="en-US" dirty="0"/>
              <a:t>, </a:t>
            </a:r>
            <a:r>
              <a:rPr lang="en-US" dirty="0" err="1"/>
              <a:t>boyalar</a:t>
            </a:r>
            <a:r>
              <a:rPr lang="en-US" dirty="0"/>
              <a:t> </a:t>
            </a:r>
            <a:r>
              <a:rPr lang="en-US" dirty="0" err="1"/>
              <a:t>ve</a:t>
            </a:r>
            <a:r>
              <a:rPr lang="en-US" dirty="0"/>
              <a:t> </a:t>
            </a:r>
            <a:r>
              <a:rPr lang="en-US" dirty="0" err="1"/>
              <a:t>pigmentler</a:t>
            </a:r>
            <a:r>
              <a:rPr lang="en-US" dirty="0"/>
              <a:t> </a:t>
            </a:r>
            <a:r>
              <a:rPr lang="en-US" dirty="0" err="1"/>
              <a:t>üzerinde</a:t>
            </a:r>
            <a:r>
              <a:rPr lang="en-US" dirty="0"/>
              <a:t> </a:t>
            </a:r>
            <a:r>
              <a:rPr lang="en-US" dirty="0" err="1"/>
              <a:t>yoğun</a:t>
            </a:r>
            <a:r>
              <a:rPr lang="en-US" dirty="0"/>
              <a:t> </a:t>
            </a:r>
            <a:r>
              <a:rPr lang="en-US" dirty="0" err="1"/>
              <a:t>tahrip</a:t>
            </a:r>
            <a:r>
              <a:rPr lang="en-US" dirty="0"/>
              <a:t> </a:t>
            </a:r>
            <a:r>
              <a:rPr lang="en-US" dirty="0" err="1"/>
              <a:t>edici</a:t>
            </a:r>
            <a:r>
              <a:rPr lang="en-US" dirty="0"/>
              <a:t> </a:t>
            </a:r>
            <a:r>
              <a:rPr lang="en-US" dirty="0" err="1"/>
              <a:t>bir</a:t>
            </a:r>
            <a:r>
              <a:rPr lang="en-US" dirty="0"/>
              <a:t> </a:t>
            </a:r>
            <a:r>
              <a:rPr lang="en-US" dirty="0" err="1"/>
              <a:t>özellik</a:t>
            </a:r>
            <a:r>
              <a:rPr lang="en-US" dirty="0"/>
              <a:t> </a:t>
            </a:r>
            <a:r>
              <a:rPr lang="en-US" dirty="0" err="1"/>
              <a:t>taşır</a:t>
            </a:r>
            <a:r>
              <a:rPr lang="en-US" dirty="0"/>
              <a:t>. </a:t>
            </a:r>
            <a:r>
              <a:rPr lang="en-US" dirty="0" err="1"/>
              <a:t>Renklerde</a:t>
            </a:r>
            <a:r>
              <a:rPr lang="en-US" dirty="0"/>
              <a:t> </a:t>
            </a:r>
            <a:r>
              <a:rPr lang="en-US" dirty="0" err="1"/>
              <a:t>solma</a:t>
            </a:r>
            <a:r>
              <a:rPr lang="en-US" dirty="0"/>
              <a:t> </a:t>
            </a:r>
            <a:r>
              <a:rPr lang="en-US" dirty="0" err="1"/>
              <a:t>ve</a:t>
            </a:r>
            <a:r>
              <a:rPr lang="en-US" dirty="0"/>
              <a:t> </a:t>
            </a:r>
            <a:r>
              <a:rPr lang="en-US" dirty="0" err="1"/>
              <a:t>elyaf</a:t>
            </a:r>
            <a:r>
              <a:rPr lang="en-US" dirty="0"/>
              <a:t> </a:t>
            </a:r>
            <a:r>
              <a:rPr lang="en-US" dirty="0" err="1"/>
              <a:t>yapısında</a:t>
            </a:r>
            <a:r>
              <a:rPr lang="en-US" dirty="0"/>
              <a:t> </a:t>
            </a:r>
            <a:r>
              <a:rPr lang="en-US" dirty="0" err="1"/>
              <a:t>bozunup</a:t>
            </a:r>
            <a:r>
              <a:rPr lang="en-US" dirty="0"/>
              <a:t> </a:t>
            </a:r>
            <a:r>
              <a:rPr lang="en-US" dirty="0" err="1"/>
              <a:t>parçalanmaya</a:t>
            </a:r>
            <a:r>
              <a:rPr lang="en-US" dirty="0"/>
              <a:t> </a:t>
            </a:r>
            <a:r>
              <a:rPr lang="en-US" dirty="0" err="1"/>
              <a:t>neden</a:t>
            </a:r>
            <a:r>
              <a:rPr lang="en-US" dirty="0"/>
              <a:t> </a:t>
            </a:r>
            <a:r>
              <a:rPr lang="en-US" dirty="0" err="1"/>
              <a:t>olan</a:t>
            </a:r>
            <a:r>
              <a:rPr lang="en-US" dirty="0"/>
              <a:t> UV </a:t>
            </a:r>
            <a:r>
              <a:rPr lang="en-US" dirty="0" err="1"/>
              <a:t>ışını</a:t>
            </a:r>
            <a:r>
              <a:rPr lang="en-US" dirty="0"/>
              <a:t> </a:t>
            </a:r>
            <a:r>
              <a:rPr lang="en-US" dirty="0" err="1"/>
              <a:t>eserlerin</a:t>
            </a:r>
            <a:r>
              <a:rPr lang="en-US" dirty="0"/>
              <a:t> </a:t>
            </a:r>
            <a:r>
              <a:rPr lang="en-US" dirty="0" err="1"/>
              <a:t>bünyesinde</a:t>
            </a:r>
            <a:r>
              <a:rPr lang="en-US" dirty="0"/>
              <a:t> </a:t>
            </a:r>
            <a:r>
              <a:rPr lang="en-US" dirty="0" err="1"/>
              <a:t>kimyasal</a:t>
            </a:r>
            <a:r>
              <a:rPr lang="en-US" dirty="0"/>
              <a:t> </a:t>
            </a:r>
            <a:r>
              <a:rPr lang="en-US" dirty="0" err="1"/>
              <a:t>değişime</a:t>
            </a:r>
            <a:r>
              <a:rPr lang="en-US" dirty="0"/>
              <a:t> </a:t>
            </a:r>
            <a:r>
              <a:rPr lang="en-US" dirty="0" err="1"/>
              <a:t>sebep</a:t>
            </a:r>
            <a:r>
              <a:rPr lang="en-US" dirty="0"/>
              <a:t> </a:t>
            </a:r>
            <a:r>
              <a:rPr lang="en-US" dirty="0" err="1"/>
              <a:t>olduğu</a:t>
            </a:r>
            <a:r>
              <a:rPr lang="en-US" dirty="0"/>
              <a:t> </a:t>
            </a:r>
            <a:r>
              <a:rPr lang="en-US" dirty="0" err="1"/>
              <a:t>için</a:t>
            </a:r>
            <a:r>
              <a:rPr lang="en-US" dirty="0"/>
              <a:t> </a:t>
            </a:r>
            <a:r>
              <a:rPr lang="en-US" dirty="0" err="1"/>
              <a:t>tekstil</a:t>
            </a:r>
            <a:r>
              <a:rPr lang="en-US" dirty="0"/>
              <a:t> </a:t>
            </a:r>
            <a:r>
              <a:rPr lang="en-US" dirty="0" err="1"/>
              <a:t>eserler</a:t>
            </a:r>
            <a:r>
              <a:rPr lang="en-US" dirty="0"/>
              <a:t> </a:t>
            </a:r>
            <a:r>
              <a:rPr lang="en-US" dirty="0" err="1"/>
              <a:t>açısından</a:t>
            </a:r>
            <a:r>
              <a:rPr lang="en-US" dirty="0"/>
              <a:t> </a:t>
            </a:r>
            <a:r>
              <a:rPr lang="en-US" dirty="0" err="1"/>
              <a:t>zararlıdır</a:t>
            </a:r>
            <a:r>
              <a:rPr lang="en-US" dirty="0"/>
              <a:t>. </a:t>
            </a:r>
            <a:r>
              <a:rPr lang="tr-TR" dirty="0"/>
              <a:t>Depo alanı karanlık olmalıdır.</a:t>
            </a:r>
          </a:p>
          <a:p>
            <a:r>
              <a:rPr lang="en-US" dirty="0" err="1"/>
              <a:t>Organik</a:t>
            </a:r>
            <a:r>
              <a:rPr lang="en-US" dirty="0"/>
              <a:t> </a:t>
            </a:r>
            <a:r>
              <a:rPr lang="en-US" dirty="0" err="1"/>
              <a:t>eserler</a:t>
            </a:r>
            <a:r>
              <a:rPr lang="en-US" dirty="0"/>
              <a:t> </a:t>
            </a:r>
            <a:r>
              <a:rPr lang="en-US" dirty="0" err="1"/>
              <a:t>için</a:t>
            </a:r>
            <a:r>
              <a:rPr lang="en-US" dirty="0"/>
              <a:t> </a:t>
            </a:r>
            <a:r>
              <a:rPr lang="en-US" dirty="0" err="1"/>
              <a:t>genel</a:t>
            </a:r>
            <a:r>
              <a:rPr lang="en-US" dirty="0"/>
              <a:t> </a:t>
            </a:r>
            <a:r>
              <a:rPr lang="en-US" dirty="0" err="1"/>
              <a:t>olarak</a:t>
            </a:r>
            <a:r>
              <a:rPr lang="en-US" dirty="0"/>
              <a:t> </a:t>
            </a:r>
            <a:r>
              <a:rPr lang="en-US" dirty="0" err="1"/>
              <a:t>tavsiye</a:t>
            </a:r>
            <a:r>
              <a:rPr lang="en-US" dirty="0"/>
              <a:t> </a:t>
            </a:r>
            <a:r>
              <a:rPr lang="en-US" dirty="0" err="1"/>
              <a:t>edilen</a:t>
            </a:r>
            <a:r>
              <a:rPr lang="en-US" dirty="0"/>
              <a:t> ideal </a:t>
            </a:r>
            <a:r>
              <a:rPr lang="en-US" dirty="0" err="1"/>
              <a:t>sıcaklık</a:t>
            </a:r>
            <a:r>
              <a:rPr lang="en-US" dirty="0"/>
              <a:t>, 19°C – 20 °C </a:t>
            </a:r>
            <a:r>
              <a:rPr lang="en-US" dirty="0" err="1"/>
              <a:t>olmalı</a:t>
            </a:r>
            <a:r>
              <a:rPr lang="en-US" dirty="0"/>
              <a:t> </a:t>
            </a:r>
            <a:r>
              <a:rPr lang="en-US" dirty="0" err="1"/>
              <a:t>ve</a:t>
            </a:r>
            <a:r>
              <a:rPr lang="en-US" dirty="0"/>
              <a:t> </a:t>
            </a:r>
            <a:r>
              <a:rPr lang="en-US" dirty="0" err="1"/>
              <a:t>bağıl</a:t>
            </a:r>
            <a:r>
              <a:rPr lang="en-US" dirty="0"/>
              <a:t> </a:t>
            </a:r>
            <a:r>
              <a:rPr lang="en-US" dirty="0" err="1"/>
              <a:t>nem</a:t>
            </a:r>
            <a:r>
              <a:rPr lang="en-US" dirty="0"/>
              <a:t> </a:t>
            </a:r>
            <a:r>
              <a:rPr lang="en-US" dirty="0" err="1"/>
              <a:t>değeri</a:t>
            </a:r>
            <a:r>
              <a:rPr lang="en-US" dirty="0"/>
              <a:t> de % 45 - % 55 </a:t>
            </a:r>
            <a:r>
              <a:rPr lang="en-US" dirty="0" err="1"/>
              <a:t>arasında</a:t>
            </a:r>
            <a:r>
              <a:rPr lang="en-US" dirty="0"/>
              <a:t> </a:t>
            </a:r>
            <a:r>
              <a:rPr lang="en-US" dirty="0" err="1"/>
              <a:t>olmalıdır</a:t>
            </a:r>
            <a:r>
              <a:rPr lang="en-US" dirty="0"/>
              <a:t>. </a:t>
            </a:r>
            <a:r>
              <a:rPr lang="en-US" dirty="0" err="1"/>
              <a:t>Ancak</a:t>
            </a:r>
            <a:r>
              <a:rPr lang="en-US" dirty="0"/>
              <a:t> her </a:t>
            </a:r>
            <a:r>
              <a:rPr lang="en-US" dirty="0" err="1"/>
              <a:t>eser</a:t>
            </a:r>
            <a:r>
              <a:rPr lang="en-US" dirty="0"/>
              <a:t> </a:t>
            </a:r>
            <a:r>
              <a:rPr lang="en-US" dirty="0" err="1"/>
              <a:t>için</a:t>
            </a:r>
            <a:r>
              <a:rPr lang="en-US" dirty="0"/>
              <a:t> </a:t>
            </a:r>
            <a:r>
              <a:rPr lang="en-US" dirty="0" err="1"/>
              <a:t>özel</a:t>
            </a:r>
            <a:r>
              <a:rPr lang="en-US" dirty="0"/>
              <a:t> </a:t>
            </a:r>
            <a:r>
              <a:rPr lang="en-US" dirty="0" err="1"/>
              <a:t>farklı</a:t>
            </a:r>
            <a:r>
              <a:rPr lang="en-US" dirty="0"/>
              <a:t> </a:t>
            </a:r>
            <a:r>
              <a:rPr lang="en-US" dirty="0" err="1"/>
              <a:t>şartlar</a:t>
            </a:r>
            <a:r>
              <a:rPr lang="en-US" dirty="0"/>
              <a:t> </a:t>
            </a:r>
            <a:r>
              <a:rPr lang="en-US" dirty="0" err="1"/>
              <a:t>uygulanabilir</a:t>
            </a:r>
            <a:r>
              <a:rPr lang="en-US" dirty="0"/>
              <a:t>. </a:t>
            </a:r>
            <a:endParaRPr lang="tr-TR" dirty="0"/>
          </a:p>
          <a:p>
            <a:endParaRPr lang="tr-TR" dirty="0"/>
          </a:p>
          <a:p>
            <a:endParaRPr lang="en-US" dirty="0"/>
          </a:p>
        </p:txBody>
      </p:sp>
    </p:spTree>
    <p:extLst>
      <p:ext uri="{BB962C8B-B14F-4D97-AF65-F5344CB8AC3E}">
        <p14:creationId xmlns:p14="http://schemas.microsoft.com/office/powerpoint/2010/main" val="4253458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4681-697D-4B37-9BB3-D9078553CD3E}"/>
              </a:ext>
            </a:extLst>
          </p:cNvPr>
          <p:cNvSpPr>
            <a:spLocks noGrp="1"/>
          </p:cNvSpPr>
          <p:nvPr>
            <p:ph type="title"/>
          </p:nvPr>
        </p:nvSpPr>
        <p:spPr>
          <a:xfrm>
            <a:off x="1097280" y="286603"/>
            <a:ext cx="10058400" cy="1450757"/>
          </a:xfrm>
        </p:spPr>
        <p:txBody>
          <a:bodyPr>
            <a:normAutofit/>
          </a:bodyPr>
          <a:lstStyle/>
          <a:p>
            <a:br>
              <a:rPr lang="tr-TR" dirty="0"/>
            </a:br>
            <a:endParaRPr lang="en-US" dirty="0"/>
          </a:p>
        </p:txBody>
      </p:sp>
      <p:graphicFrame>
        <p:nvGraphicFramePr>
          <p:cNvPr id="5" name="Content Placeholder 2">
            <a:extLst>
              <a:ext uri="{FF2B5EF4-FFF2-40B4-BE49-F238E27FC236}">
                <a16:creationId xmlns:a16="http://schemas.microsoft.com/office/drawing/2014/main" id="{699CF94D-0C84-4168-9A11-EBB805590654}"/>
              </a:ext>
            </a:extLst>
          </p:cNvPr>
          <p:cNvGraphicFramePr>
            <a:graphicFrameLocks noGrp="1"/>
          </p:cNvGraphicFramePr>
          <p:nvPr>
            <p:ph idx="1"/>
            <p:extLst>
              <p:ext uri="{D42A27DB-BD31-4B8C-83A1-F6EECF244321}">
                <p14:modId xmlns:p14="http://schemas.microsoft.com/office/powerpoint/2010/main" val="353797745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453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B9F9BE-3D47-4BCE-9CA1-C4404D93073F}"/>
              </a:ext>
            </a:extLst>
          </p:cNvPr>
          <p:cNvSpPr>
            <a:spLocks noGrp="1"/>
          </p:cNvSpPr>
          <p:nvPr>
            <p:ph type="title"/>
          </p:nvPr>
        </p:nvSpPr>
        <p:spPr>
          <a:xfrm>
            <a:off x="965030" y="963997"/>
            <a:ext cx="3254691" cy="4938361"/>
          </a:xfrm>
        </p:spPr>
        <p:txBody>
          <a:bodyPr anchor="ctr">
            <a:normAutofit/>
          </a:bodyPr>
          <a:lstStyle/>
          <a:p>
            <a:pPr algn="r"/>
            <a:r>
              <a:rPr lang="tr-TR" sz="4400"/>
              <a:t>Yatay depolama</a:t>
            </a:r>
            <a:endParaRPr lang="en-US" sz="440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D1F57B-03E6-4B2C-8BC1-0BF97EB82FEC}"/>
              </a:ext>
            </a:extLst>
          </p:cNvPr>
          <p:cNvSpPr>
            <a:spLocks noGrp="1"/>
          </p:cNvSpPr>
          <p:nvPr>
            <p:ph idx="1"/>
          </p:nvPr>
        </p:nvSpPr>
        <p:spPr>
          <a:xfrm>
            <a:off x="5134882" y="963507"/>
            <a:ext cx="6135097" cy="4938851"/>
          </a:xfrm>
        </p:spPr>
        <p:txBody>
          <a:bodyPr anchor="ctr">
            <a:normAutofit/>
          </a:bodyPr>
          <a:lstStyle/>
          <a:p>
            <a:r>
              <a:rPr lang="tr-TR" sz="1800"/>
              <a:t>Düz dokumalarda e</a:t>
            </a:r>
            <a:r>
              <a:rPr lang="en-US" sz="1800"/>
              <a:t>n güvenilir </a:t>
            </a:r>
            <a:r>
              <a:rPr lang="tr-TR" sz="1800"/>
              <a:t> </a:t>
            </a:r>
            <a:r>
              <a:rPr lang="en-US" sz="1800"/>
              <a:t>dep</a:t>
            </a:r>
            <a:r>
              <a:rPr lang="tr-TR" sz="1800"/>
              <a:t>o</a:t>
            </a:r>
            <a:r>
              <a:rPr lang="en-US" sz="1800"/>
              <a:t>lama </a:t>
            </a:r>
            <a:r>
              <a:rPr lang="tr-TR" sz="1800"/>
              <a:t>yöntemi </a:t>
            </a:r>
            <a:r>
              <a:rPr lang="en-US" sz="1800"/>
              <a:t>yatay </a:t>
            </a:r>
            <a:r>
              <a:rPr lang="tr-TR" sz="1800"/>
              <a:t>depolamadır. Yatay depolama çekmece veya asansörlü dolap sistemi olabilir.</a:t>
            </a:r>
          </a:p>
          <a:p>
            <a:r>
              <a:rPr lang="en-US" sz="1800"/>
              <a:t>Kullanılacak olan çekmeceler eserlerin durumuna ve boyutlarına uygun olarak tasarlanmalıdır. Ve mümkün olduğunca her eser ayrı bir çekmecede tutulmalıdır</a:t>
            </a:r>
            <a:r>
              <a:rPr lang="tr-TR" sz="1800"/>
              <a:t>.</a:t>
            </a:r>
          </a:p>
          <a:p>
            <a:r>
              <a:rPr lang="tr-TR" sz="1800"/>
              <a:t>Ç</a:t>
            </a:r>
            <a:r>
              <a:rPr lang="en-US" sz="1800"/>
              <a:t>ekmeceler</a:t>
            </a:r>
            <a:r>
              <a:rPr lang="tr-TR" sz="1800"/>
              <a:t>e</a:t>
            </a:r>
            <a:r>
              <a:rPr lang="en-US" sz="1800"/>
              <a:t> konulacak eserlerin altına ve üstüne mutlaka çekmecenin kendi bünyesinden</a:t>
            </a:r>
            <a:r>
              <a:rPr lang="tr-TR" sz="1800"/>
              <a:t> de</a:t>
            </a:r>
            <a:r>
              <a:rPr lang="en-US" sz="1800"/>
              <a:t> korunması amacıyla asitsiz kağıtlar veya ağartılmamış pamuk bezler serilmesi gerekir.</a:t>
            </a:r>
            <a:r>
              <a:rPr lang="tr-TR" sz="1800"/>
              <a:t> Aynı zamanda eserlerin bulunduğu coğrafya nemli ise çekmecelere slika jeller yerleştirilebilir.</a:t>
            </a:r>
          </a:p>
          <a:p>
            <a:endParaRPr lang="en-US" sz="1800"/>
          </a:p>
        </p:txBody>
      </p:sp>
    </p:spTree>
    <p:extLst>
      <p:ext uri="{BB962C8B-B14F-4D97-AF65-F5344CB8AC3E}">
        <p14:creationId xmlns:p14="http://schemas.microsoft.com/office/powerpoint/2010/main" val="358271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A7CE97B-56DB-468B-A006-749601440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71093C2-1867-442A-857B-E469565FB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6E23999-E269-48B8-BB54-7BCA9A579B1B}"/>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tr-TR" sz="3600" dirty="0">
                <a:solidFill>
                  <a:srgbClr val="FFFFFF"/>
                </a:solidFill>
              </a:rPr>
              <a:t>Yatay depolama</a:t>
            </a:r>
            <a:endParaRPr lang="en-US" sz="3600" dirty="0">
              <a:solidFill>
                <a:srgbClr val="FFFFFF"/>
              </a:solidFill>
            </a:endParaRPr>
          </a:p>
        </p:txBody>
      </p:sp>
      <p:pic>
        <p:nvPicPr>
          <p:cNvPr id="4" name="Content Placeholder 3">
            <a:extLst>
              <a:ext uri="{FF2B5EF4-FFF2-40B4-BE49-F238E27FC236}">
                <a16:creationId xmlns:a16="http://schemas.microsoft.com/office/drawing/2014/main" id="{50BEDF0C-ED0B-4671-9BC8-11A639849372}"/>
              </a:ext>
            </a:extLst>
          </p:cNvPr>
          <p:cNvPicPr>
            <a:picLocks noGrp="1" noChangeAspect="1"/>
          </p:cNvPicPr>
          <p:nvPr>
            <p:ph idx="1"/>
          </p:nvPr>
        </p:nvPicPr>
        <p:blipFill rotWithShape="1">
          <a:blip r:embed="rId2"/>
          <a:srcRect r="3" b="19916"/>
          <a:stretch/>
        </p:blipFill>
        <p:spPr>
          <a:xfrm>
            <a:off x="20" y="10"/>
            <a:ext cx="3954681" cy="4744794"/>
          </a:xfrm>
          <a:prstGeom prst="rect">
            <a:avLst/>
          </a:prstGeom>
        </p:spPr>
      </p:pic>
      <p:pic>
        <p:nvPicPr>
          <p:cNvPr id="5" name="Picture 4">
            <a:extLst>
              <a:ext uri="{FF2B5EF4-FFF2-40B4-BE49-F238E27FC236}">
                <a16:creationId xmlns:a16="http://schemas.microsoft.com/office/drawing/2014/main" id="{480E973D-57AB-4938-BD56-E08852DDEB71}"/>
              </a:ext>
            </a:extLst>
          </p:cNvPr>
          <p:cNvPicPr>
            <a:picLocks noChangeAspect="1"/>
          </p:cNvPicPr>
          <p:nvPr/>
        </p:nvPicPr>
        <p:blipFill rotWithShape="1">
          <a:blip r:embed="rId3"/>
          <a:srcRect t="7454" r="1" b="1480"/>
          <a:stretch/>
        </p:blipFill>
        <p:spPr>
          <a:xfrm>
            <a:off x="4115568" y="-509"/>
            <a:ext cx="3956242" cy="4756229"/>
          </a:xfrm>
          <a:prstGeom prst="rect">
            <a:avLst/>
          </a:prstGeom>
        </p:spPr>
      </p:pic>
      <p:pic>
        <p:nvPicPr>
          <p:cNvPr id="6" name="Picture 5">
            <a:extLst>
              <a:ext uri="{FF2B5EF4-FFF2-40B4-BE49-F238E27FC236}">
                <a16:creationId xmlns:a16="http://schemas.microsoft.com/office/drawing/2014/main" id="{6A75F92B-451F-4FD2-B1F5-6F50D1D10F6E}"/>
              </a:ext>
            </a:extLst>
          </p:cNvPr>
          <p:cNvPicPr>
            <a:picLocks noChangeAspect="1"/>
          </p:cNvPicPr>
          <p:nvPr/>
        </p:nvPicPr>
        <p:blipFill rotWithShape="1">
          <a:blip r:embed="rId4"/>
          <a:srcRect l="10256" r="27223"/>
          <a:stretch/>
        </p:blipFill>
        <p:spPr>
          <a:xfrm>
            <a:off x="8234218" y="1965"/>
            <a:ext cx="3957782" cy="4747788"/>
          </a:xfrm>
          <a:prstGeom prst="rect">
            <a:avLst/>
          </a:prstGeom>
        </p:spPr>
      </p:pic>
      <p:sp>
        <p:nvSpPr>
          <p:cNvPr id="21" name="Rectangle 20">
            <a:extLst>
              <a:ext uri="{FF2B5EF4-FFF2-40B4-BE49-F238E27FC236}">
                <a16:creationId xmlns:a16="http://schemas.microsoft.com/office/drawing/2014/main" id="{8BB16461-D3DF-4836-B20B-4E94CAD20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BB0F9A23-B25B-419B-8CE8-6C84F4BEE815}"/>
              </a:ext>
            </a:extLst>
          </p:cNvPr>
          <p:cNvSpPr/>
          <p:nvPr/>
        </p:nvSpPr>
        <p:spPr>
          <a:xfrm>
            <a:off x="7116795" y="6430281"/>
            <a:ext cx="5072030" cy="369332"/>
          </a:xfrm>
          <a:prstGeom prst="rect">
            <a:avLst/>
          </a:prstGeom>
        </p:spPr>
        <p:txBody>
          <a:bodyPr wrap="none">
            <a:spAutoFit/>
          </a:bodyPr>
          <a:lstStyle/>
          <a:p>
            <a:r>
              <a:rPr lang="en-US" dirty="0"/>
              <a:t>https://tr.pinterest.com/pin/235172411775314469/</a:t>
            </a:r>
          </a:p>
        </p:txBody>
      </p:sp>
    </p:spTree>
    <p:extLst>
      <p:ext uri="{BB962C8B-B14F-4D97-AF65-F5344CB8AC3E}">
        <p14:creationId xmlns:p14="http://schemas.microsoft.com/office/powerpoint/2010/main" val="2477316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BE8B00-E61A-4149-BBFF-CA45AEBCC5B4}"/>
              </a:ext>
            </a:extLst>
          </p:cNvPr>
          <p:cNvSpPr>
            <a:spLocks noGrp="1"/>
          </p:cNvSpPr>
          <p:nvPr>
            <p:ph type="title"/>
          </p:nvPr>
        </p:nvSpPr>
        <p:spPr>
          <a:xfrm>
            <a:off x="1065197" y="5120640"/>
            <a:ext cx="10058400" cy="822960"/>
          </a:xfrm>
        </p:spPr>
        <p:txBody>
          <a:bodyPr vert="horz" lIns="91440" tIns="45720" rIns="91440" bIns="45720" rtlCol="0" anchor="b">
            <a:normAutofit/>
          </a:bodyPr>
          <a:lstStyle/>
          <a:p>
            <a:endParaRPr lang="en-US" sz="3600">
              <a:solidFill>
                <a:srgbClr val="FFFFFF"/>
              </a:solidFill>
            </a:endParaRPr>
          </a:p>
        </p:txBody>
      </p:sp>
      <p:pic>
        <p:nvPicPr>
          <p:cNvPr id="5" name="Content Placeholder 4" descr="A picture containing indoor, cabinet, kitchen, stove&#10;&#10;Description automatically generated">
            <a:extLst>
              <a:ext uri="{FF2B5EF4-FFF2-40B4-BE49-F238E27FC236}">
                <a16:creationId xmlns:a16="http://schemas.microsoft.com/office/drawing/2014/main" id="{34306FD1-44D4-462E-9964-E511305F81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036" r="-1" b="-1"/>
          <a:stretch/>
        </p:blipFill>
        <p:spPr>
          <a:xfrm>
            <a:off x="20" y="10"/>
            <a:ext cx="7977495" cy="4744794"/>
          </a:xfrm>
          <a:prstGeom prst="rect">
            <a:avLst/>
          </a:prstGeom>
        </p:spPr>
      </p:pic>
      <p:pic>
        <p:nvPicPr>
          <p:cNvPr id="7" name="Picture 6" descr="A close up of a door&#10;&#10;Description automatically generated">
            <a:extLst>
              <a:ext uri="{FF2B5EF4-FFF2-40B4-BE49-F238E27FC236}">
                <a16:creationId xmlns:a16="http://schemas.microsoft.com/office/drawing/2014/main" id="{87AD20F6-6186-492D-84A3-DD84E5ABF969}"/>
              </a:ext>
            </a:extLst>
          </p:cNvPr>
          <p:cNvPicPr>
            <a:picLocks noChangeAspect="1"/>
          </p:cNvPicPr>
          <p:nvPr/>
        </p:nvPicPr>
        <p:blipFill rotWithShape="1">
          <a:blip r:embed="rId3">
            <a:extLst>
              <a:ext uri="{28A0092B-C50C-407E-A947-70E740481C1C}">
                <a14:useLocalDpi xmlns:a14="http://schemas.microsoft.com/office/drawing/2010/main" val="0"/>
              </a:ext>
            </a:extLst>
          </a:blip>
          <a:srcRect l="677" r="10151" b="-4"/>
          <a:stretch/>
        </p:blipFill>
        <p:spPr>
          <a:xfrm>
            <a:off x="8138382" y="1965"/>
            <a:ext cx="4053618" cy="4747788"/>
          </a:xfrm>
          <a:prstGeom prst="rect">
            <a:avLst/>
          </a:prstGeom>
        </p:spPr>
      </p:pic>
      <p:sp>
        <p:nvSpPr>
          <p:cNvPr id="22" name="Rectangle 21">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6579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BD34-96F4-47AC-80DC-B8A23D575A38}"/>
              </a:ext>
            </a:extLst>
          </p:cNvPr>
          <p:cNvSpPr>
            <a:spLocks noGrp="1"/>
          </p:cNvSpPr>
          <p:nvPr>
            <p:ph type="title"/>
          </p:nvPr>
        </p:nvSpPr>
        <p:spPr/>
        <p:txBody>
          <a:bodyPr/>
          <a:lstStyle/>
          <a:p>
            <a:r>
              <a:rPr lang="tr-TR" dirty="0"/>
              <a:t>Rulo depolama</a:t>
            </a:r>
            <a:endParaRPr lang="en-US" dirty="0"/>
          </a:p>
        </p:txBody>
      </p:sp>
      <p:sp>
        <p:nvSpPr>
          <p:cNvPr id="3" name="Content Placeholder 2">
            <a:extLst>
              <a:ext uri="{FF2B5EF4-FFF2-40B4-BE49-F238E27FC236}">
                <a16:creationId xmlns:a16="http://schemas.microsoft.com/office/drawing/2014/main" id="{753EDB93-4EA2-47B1-93B4-E2B96C5BD486}"/>
              </a:ext>
            </a:extLst>
          </p:cNvPr>
          <p:cNvSpPr>
            <a:spLocks noGrp="1"/>
          </p:cNvSpPr>
          <p:nvPr>
            <p:ph idx="1"/>
          </p:nvPr>
        </p:nvSpPr>
        <p:spPr/>
        <p:txBody>
          <a:bodyPr>
            <a:normAutofit fontScale="92500" lnSpcReduction="20000"/>
          </a:bodyPr>
          <a:lstStyle/>
          <a:p>
            <a:pPr marL="0" indent="0">
              <a:buNone/>
            </a:pPr>
            <a:r>
              <a:rPr lang="en-US" dirty="0" err="1"/>
              <a:t>Halı</a:t>
            </a:r>
            <a:r>
              <a:rPr lang="en-US" dirty="0"/>
              <a:t>, kilim </a:t>
            </a:r>
            <a:r>
              <a:rPr lang="en-US" dirty="0" err="1"/>
              <a:t>gibi</a:t>
            </a:r>
            <a:r>
              <a:rPr lang="en-US" dirty="0"/>
              <a:t> </a:t>
            </a:r>
            <a:r>
              <a:rPr lang="en-US" dirty="0" err="1"/>
              <a:t>havlı</a:t>
            </a:r>
            <a:r>
              <a:rPr lang="en-US" dirty="0"/>
              <a:t> </a:t>
            </a:r>
            <a:r>
              <a:rPr lang="en-US" dirty="0" err="1"/>
              <a:t>tekstiller</a:t>
            </a:r>
            <a:r>
              <a:rPr lang="tr-TR" dirty="0"/>
              <a:t> </a:t>
            </a:r>
            <a:r>
              <a:rPr lang="en-US" dirty="0" err="1"/>
              <a:t>için</a:t>
            </a:r>
            <a:r>
              <a:rPr lang="en-US" dirty="0"/>
              <a:t> </a:t>
            </a:r>
            <a:r>
              <a:rPr lang="en-US" dirty="0" err="1"/>
              <a:t>uygun</a:t>
            </a:r>
            <a:r>
              <a:rPr lang="en-US" dirty="0"/>
              <a:t> </a:t>
            </a:r>
            <a:r>
              <a:rPr lang="en-US" dirty="0" err="1"/>
              <a:t>bir</a:t>
            </a:r>
            <a:r>
              <a:rPr lang="en-US" dirty="0"/>
              <a:t> </a:t>
            </a:r>
            <a:r>
              <a:rPr lang="en-US" dirty="0" err="1"/>
              <a:t>yöntemdir</a:t>
            </a:r>
            <a:r>
              <a:rPr lang="en-US" dirty="0"/>
              <a:t>.</a:t>
            </a:r>
          </a:p>
          <a:p>
            <a:pPr marL="0" indent="0">
              <a:buNone/>
            </a:pPr>
            <a:r>
              <a:rPr lang="tr-TR" dirty="0"/>
              <a:t>Düz dokumalar ve halılar </a:t>
            </a:r>
            <a:r>
              <a:rPr lang="en-US" dirty="0" err="1"/>
              <a:t>kendi</a:t>
            </a:r>
            <a:r>
              <a:rPr lang="en-US" dirty="0"/>
              <a:t> </a:t>
            </a:r>
            <a:r>
              <a:rPr lang="en-US" dirty="0" err="1"/>
              <a:t>boyutlarından</a:t>
            </a:r>
            <a:r>
              <a:rPr lang="en-US" dirty="0"/>
              <a:t> </a:t>
            </a:r>
            <a:r>
              <a:rPr lang="en-US" dirty="0" err="1"/>
              <a:t>en</a:t>
            </a:r>
            <a:r>
              <a:rPr lang="en-US" dirty="0"/>
              <a:t> </a:t>
            </a:r>
            <a:r>
              <a:rPr lang="en-US" dirty="0" err="1"/>
              <a:t>az</a:t>
            </a:r>
            <a:r>
              <a:rPr lang="en-US" dirty="0"/>
              <a:t> 5’er cm </a:t>
            </a:r>
            <a:r>
              <a:rPr lang="en-US" dirty="0" err="1"/>
              <a:t>daha</a:t>
            </a:r>
            <a:r>
              <a:rPr lang="en-US" dirty="0"/>
              <a:t> </a:t>
            </a:r>
            <a:r>
              <a:rPr lang="en-US" dirty="0" err="1"/>
              <a:t>uzun</a:t>
            </a:r>
            <a:r>
              <a:rPr lang="en-US" dirty="0"/>
              <a:t> </a:t>
            </a:r>
            <a:r>
              <a:rPr lang="en-US" dirty="0" err="1"/>
              <a:t>olan</a:t>
            </a:r>
            <a:r>
              <a:rPr lang="en-US" dirty="0"/>
              <a:t>, </a:t>
            </a:r>
            <a:r>
              <a:rPr lang="en-US" dirty="0" err="1"/>
              <a:t>yaklaşık</a:t>
            </a:r>
            <a:r>
              <a:rPr lang="en-US" dirty="0"/>
              <a:t> 15- 20 cm </a:t>
            </a:r>
            <a:r>
              <a:rPr lang="en-US" dirty="0" err="1"/>
              <a:t>çapa</a:t>
            </a:r>
            <a:r>
              <a:rPr lang="en-US" dirty="0"/>
              <a:t> </a:t>
            </a:r>
            <a:r>
              <a:rPr lang="en-US" dirty="0" err="1"/>
              <a:t>sahip</a:t>
            </a:r>
            <a:r>
              <a:rPr lang="en-US" dirty="0"/>
              <a:t> </a:t>
            </a:r>
            <a:r>
              <a:rPr lang="en-US" dirty="0" err="1"/>
              <a:t>ve</a:t>
            </a:r>
            <a:r>
              <a:rPr lang="en-US" dirty="0"/>
              <a:t> </a:t>
            </a:r>
            <a:r>
              <a:rPr lang="en-US" dirty="0" err="1"/>
              <a:t>tekstile</a:t>
            </a:r>
            <a:r>
              <a:rPr lang="en-US" dirty="0"/>
              <a:t> </a:t>
            </a:r>
            <a:r>
              <a:rPr lang="en-US" dirty="0" err="1"/>
              <a:t>zarar</a:t>
            </a:r>
            <a:r>
              <a:rPr lang="en-US" dirty="0"/>
              <a:t> </a:t>
            </a:r>
            <a:r>
              <a:rPr lang="en-US" dirty="0" err="1"/>
              <a:t>vermeyecek</a:t>
            </a:r>
            <a:r>
              <a:rPr lang="en-US" dirty="0"/>
              <a:t> </a:t>
            </a:r>
            <a:r>
              <a:rPr lang="en-US" dirty="0" err="1"/>
              <a:t>polietilen</a:t>
            </a:r>
            <a:r>
              <a:rPr lang="en-US" dirty="0"/>
              <a:t> </a:t>
            </a:r>
            <a:r>
              <a:rPr lang="en-US" dirty="0" err="1"/>
              <a:t>benzeri</a:t>
            </a:r>
            <a:r>
              <a:rPr lang="en-US" dirty="0"/>
              <a:t> </a:t>
            </a:r>
            <a:r>
              <a:rPr lang="en-US" dirty="0" err="1"/>
              <a:t>bir</a:t>
            </a:r>
            <a:r>
              <a:rPr lang="en-US" dirty="0"/>
              <a:t> </a:t>
            </a:r>
            <a:r>
              <a:rPr lang="en-US" dirty="0" err="1"/>
              <a:t>malzemeyle</a:t>
            </a:r>
            <a:r>
              <a:rPr lang="en-US" dirty="0"/>
              <a:t> </a:t>
            </a:r>
            <a:r>
              <a:rPr lang="en-US" dirty="0" err="1"/>
              <a:t>kaplanmış</a:t>
            </a:r>
            <a:r>
              <a:rPr lang="en-US" dirty="0"/>
              <a:t> </a:t>
            </a:r>
            <a:r>
              <a:rPr lang="en-US" dirty="0" err="1"/>
              <a:t>sağlam</a:t>
            </a:r>
            <a:r>
              <a:rPr lang="en-US" dirty="0"/>
              <a:t> metal </a:t>
            </a:r>
            <a:r>
              <a:rPr lang="en-US" dirty="0" err="1"/>
              <a:t>borular</a:t>
            </a:r>
            <a:r>
              <a:rPr lang="en-US" dirty="0"/>
              <a:t> </a:t>
            </a:r>
            <a:r>
              <a:rPr lang="en-US" dirty="0" err="1"/>
              <a:t>üzerine</a:t>
            </a:r>
            <a:r>
              <a:rPr lang="en-US" dirty="0"/>
              <a:t> </a:t>
            </a:r>
            <a:r>
              <a:rPr lang="en-US" dirty="0" err="1"/>
              <a:t>sarılarak</a:t>
            </a:r>
            <a:r>
              <a:rPr lang="en-US" dirty="0"/>
              <a:t> </a:t>
            </a:r>
            <a:r>
              <a:rPr lang="en-US" dirty="0" err="1"/>
              <a:t>depolanmalıdı</a:t>
            </a:r>
            <a:r>
              <a:rPr lang="tr-TR" dirty="0"/>
              <a:t>r.</a:t>
            </a:r>
            <a:endParaRPr lang="en-US" dirty="0"/>
          </a:p>
          <a:p>
            <a:pPr marL="0" indent="0">
              <a:buNone/>
            </a:pPr>
            <a:r>
              <a:rPr lang="en-US" dirty="0" err="1"/>
              <a:t>Sarma</a:t>
            </a:r>
            <a:r>
              <a:rPr lang="en-US" dirty="0"/>
              <a:t> </a:t>
            </a:r>
            <a:r>
              <a:rPr lang="en-US" dirty="0" err="1"/>
              <a:t>işlemi</a:t>
            </a:r>
            <a:r>
              <a:rPr lang="en-US" dirty="0"/>
              <a:t> </a:t>
            </a:r>
            <a:r>
              <a:rPr lang="en-US" dirty="0" err="1"/>
              <a:t>eğer</a:t>
            </a:r>
            <a:r>
              <a:rPr lang="en-US" dirty="0"/>
              <a:t> </a:t>
            </a:r>
            <a:r>
              <a:rPr lang="en-US" dirty="0" err="1"/>
              <a:t>halı</a:t>
            </a:r>
            <a:r>
              <a:rPr lang="en-US" dirty="0"/>
              <a:t> </a:t>
            </a:r>
            <a:r>
              <a:rPr lang="tr-TR" dirty="0"/>
              <a:t>ve düz dokumalara </a:t>
            </a:r>
            <a:r>
              <a:rPr lang="en-US" dirty="0" err="1"/>
              <a:t>uygulanıyorsa</a:t>
            </a:r>
            <a:r>
              <a:rPr lang="en-US" dirty="0"/>
              <a:t>, </a:t>
            </a:r>
            <a:r>
              <a:rPr lang="en-US" dirty="0" err="1"/>
              <a:t>atkı</a:t>
            </a:r>
            <a:r>
              <a:rPr lang="en-US" dirty="0"/>
              <a:t> </a:t>
            </a:r>
            <a:r>
              <a:rPr lang="en-US" dirty="0" err="1"/>
              <a:t>ipliklerinin</a:t>
            </a:r>
            <a:r>
              <a:rPr lang="en-US" dirty="0"/>
              <a:t> </a:t>
            </a:r>
            <a:r>
              <a:rPr lang="en-US" dirty="0" err="1"/>
              <a:t>yatış</a:t>
            </a:r>
            <a:r>
              <a:rPr lang="en-US" dirty="0"/>
              <a:t> </a:t>
            </a:r>
            <a:r>
              <a:rPr lang="en-US" dirty="0" err="1"/>
              <a:t>yönüne</a:t>
            </a:r>
            <a:r>
              <a:rPr lang="en-US" dirty="0"/>
              <a:t> </a:t>
            </a:r>
            <a:r>
              <a:rPr lang="en-US" dirty="0" err="1"/>
              <a:t>doğru</a:t>
            </a:r>
            <a:r>
              <a:rPr lang="en-US" dirty="0"/>
              <a:t> </a:t>
            </a:r>
            <a:r>
              <a:rPr lang="en-US" dirty="0" err="1"/>
              <a:t>sarılmalıdır</a:t>
            </a:r>
            <a:r>
              <a:rPr lang="en-US" dirty="0"/>
              <a:t>. Bu </a:t>
            </a:r>
            <a:r>
              <a:rPr lang="en-US" dirty="0" err="1"/>
              <a:t>sayede</a:t>
            </a:r>
            <a:r>
              <a:rPr lang="en-US" dirty="0"/>
              <a:t> hem </a:t>
            </a:r>
            <a:r>
              <a:rPr lang="en-US" dirty="0" err="1"/>
              <a:t>lifler</a:t>
            </a:r>
            <a:r>
              <a:rPr lang="en-US" dirty="0"/>
              <a:t> </a:t>
            </a:r>
            <a:r>
              <a:rPr lang="en-US" dirty="0" err="1"/>
              <a:t>düz</a:t>
            </a:r>
            <a:r>
              <a:rPr lang="en-US" dirty="0"/>
              <a:t> </a:t>
            </a:r>
            <a:r>
              <a:rPr lang="en-US" dirty="0" err="1"/>
              <a:t>durur</a:t>
            </a:r>
            <a:r>
              <a:rPr lang="en-US" dirty="0"/>
              <a:t> hem de </a:t>
            </a:r>
            <a:r>
              <a:rPr lang="en-US" dirty="0" err="1"/>
              <a:t>fazla</a:t>
            </a:r>
            <a:r>
              <a:rPr lang="en-US" dirty="0"/>
              <a:t> </a:t>
            </a:r>
            <a:r>
              <a:rPr lang="en-US" dirty="0" err="1"/>
              <a:t>baskı</a:t>
            </a:r>
            <a:r>
              <a:rPr lang="en-US" dirty="0"/>
              <a:t> </a:t>
            </a:r>
            <a:r>
              <a:rPr lang="en-US" dirty="0" err="1"/>
              <a:t>altında</a:t>
            </a:r>
            <a:r>
              <a:rPr lang="en-US" dirty="0"/>
              <a:t> </a:t>
            </a:r>
            <a:r>
              <a:rPr lang="en-US" dirty="0" err="1"/>
              <a:t>ezilmemiş</a:t>
            </a:r>
            <a:r>
              <a:rPr lang="en-US" dirty="0"/>
              <a:t> </a:t>
            </a:r>
            <a:r>
              <a:rPr lang="en-US" dirty="0" err="1"/>
              <a:t>olurlar</a:t>
            </a:r>
            <a:r>
              <a:rPr lang="en-US" dirty="0"/>
              <a:t>.</a:t>
            </a:r>
          </a:p>
          <a:p>
            <a:pPr marL="0" indent="0">
              <a:buNone/>
            </a:pPr>
            <a:r>
              <a:rPr lang="tr-TR" dirty="0"/>
              <a:t>S</a:t>
            </a:r>
            <a:r>
              <a:rPr lang="en-US" dirty="0" err="1"/>
              <a:t>arma</a:t>
            </a:r>
            <a:r>
              <a:rPr lang="en-US" dirty="0"/>
              <a:t> </a:t>
            </a:r>
            <a:r>
              <a:rPr lang="en-US" dirty="0" err="1"/>
              <a:t>işlemini</a:t>
            </a:r>
            <a:r>
              <a:rPr lang="en-US" dirty="0"/>
              <a:t> </a:t>
            </a:r>
            <a:r>
              <a:rPr lang="en-US" dirty="0" err="1"/>
              <a:t>yaparken</a:t>
            </a:r>
            <a:r>
              <a:rPr lang="en-US" dirty="0"/>
              <a:t> </a:t>
            </a:r>
            <a:r>
              <a:rPr lang="en-US" dirty="0" err="1"/>
              <a:t>sıkılığı</a:t>
            </a:r>
            <a:r>
              <a:rPr lang="en-US" dirty="0"/>
              <a:t> </a:t>
            </a:r>
            <a:r>
              <a:rPr lang="en-US" dirty="0" err="1"/>
              <a:t>iyi</a:t>
            </a:r>
            <a:r>
              <a:rPr lang="en-US" dirty="0"/>
              <a:t> </a:t>
            </a:r>
            <a:r>
              <a:rPr lang="en-US" dirty="0" err="1"/>
              <a:t>ayarlanması</a:t>
            </a:r>
            <a:r>
              <a:rPr lang="en-US" dirty="0"/>
              <a:t> </a:t>
            </a:r>
            <a:r>
              <a:rPr lang="en-US" dirty="0" err="1"/>
              <a:t>gerekliliğidir</a:t>
            </a:r>
            <a:r>
              <a:rPr lang="en-US" dirty="0"/>
              <a:t>, </a:t>
            </a:r>
            <a:r>
              <a:rPr lang="en-US" dirty="0" err="1"/>
              <a:t>eser</a:t>
            </a:r>
            <a:r>
              <a:rPr lang="en-US" dirty="0"/>
              <a:t> ne </a:t>
            </a:r>
            <a:r>
              <a:rPr lang="en-US" dirty="0" err="1"/>
              <a:t>çok</a:t>
            </a:r>
            <a:r>
              <a:rPr lang="en-US" dirty="0"/>
              <a:t> </a:t>
            </a:r>
            <a:r>
              <a:rPr lang="en-US" dirty="0" err="1"/>
              <a:t>sıkı</a:t>
            </a:r>
            <a:r>
              <a:rPr lang="en-US" dirty="0"/>
              <a:t> ne de </a:t>
            </a:r>
            <a:r>
              <a:rPr lang="en-US" dirty="0" err="1"/>
              <a:t>çok</a:t>
            </a:r>
            <a:r>
              <a:rPr lang="en-US" dirty="0"/>
              <a:t> </a:t>
            </a:r>
            <a:r>
              <a:rPr lang="en-US" dirty="0" err="1"/>
              <a:t>gevşek</a:t>
            </a:r>
            <a:r>
              <a:rPr lang="en-US" dirty="0"/>
              <a:t> </a:t>
            </a:r>
            <a:r>
              <a:rPr lang="en-US" dirty="0" err="1"/>
              <a:t>bırakılmamalıdır</a:t>
            </a:r>
            <a:r>
              <a:rPr lang="en-US" dirty="0"/>
              <a:t>.</a:t>
            </a:r>
          </a:p>
          <a:p>
            <a:pPr marL="0" indent="0">
              <a:buNone/>
            </a:pPr>
            <a:r>
              <a:rPr lang="tr-TR" dirty="0"/>
              <a:t>Düz dokumalarda sarma işlemi </a:t>
            </a:r>
            <a:r>
              <a:rPr lang="en-US" dirty="0" err="1"/>
              <a:t>içe</a:t>
            </a:r>
            <a:r>
              <a:rPr lang="en-US" dirty="0"/>
              <a:t> yada </a:t>
            </a:r>
            <a:r>
              <a:rPr lang="en-US" dirty="0" err="1"/>
              <a:t>dışa</a:t>
            </a:r>
            <a:r>
              <a:rPr lang="en-US" dirty="0"/>
              <a:t> </a:t>
            </a:r>
            <a:r>
              <a:rPr lang="en-US" dirty="0" err="1"/>
              <a:t>doğru</a:t>
            </a:r>
            <a:r>
              <a:rPr lang="en-US" dirty="0"/>
              <a:t> </a:t>
            </a:r>
            <a:r>
              <a:rPr lang="en-US" dirty="0" err="1"/>
              <a:t>sarılabilir</a:t>
            </a:r>
            <a:r>
              <a:rPr lang="en-US" dirty="0"/>
              <a:t>.</a:t>
            </a:r>
          </a:p>
          <a:p>
            <a:pPr marL="0" indent="0">
              <a:buNone/>
            </a:pPr>
            <a:r>
              <a:rPr lang="en-US" dirty="0" err="1"/>
              <a:t>Sarıldıktan</a:t>
            </a:r>
            <a:r>
              <a:rPr lang="en-US" dirty="0"/>
              <a:t> </a:t>
            </a:r>
            <a:r>
              <a:rPr lang="en-US" dirty="0" err="1"/>
              <a:t>sonra</a:t>
            </a:r>
            <a:r>
              <a:rPr lang="en-US" dirty="0"/>
              <a:t> </a:t>
            </a:r>
            <a:r>
              <a:rPr lang="en-US" dirty="0" err="1"/>
              <a:t>eserin</a:t>
            </a:r>
            <a:r>
              <a:rPr lang="en-US" dirty="0"/>
              <a:t> </a:t>
            </a:r>
            <a:r>
              <a:rPr lang="en-US" dirty="0" err="1"/>
              <a:t>üstü</a:t>
            </a:r>
            <a:r>
              <a:rPr lang="en-US" dirty="0"/>
              <a:t> </a:t>
            </a:r>
            <a:r>
              <a:rPr lang="en-US" dirty="0" err="1"/>
              <a:t>yine</a:t>
            </a:r>
            <a:r>
              <a:rPr lang="en-US" dirty="0"/>
              <a:t> </a:t>
            </a:r>
            <a:r>
              <a:rPr lang="en-US" dirty="0" err="1"/>
              <a:t>asitsiz</a:t>
            </a:r>
            <a:r>
              <a:rPr lang="en-US" dirty="0"/>
              <a:t> </a:t>
            </a:r>
            <a:r>
              <a:rPr lang="en-US" dirty="0" err="1"/>
              <a:t>kağıt</a:t>
            </a:r>
            <a:r>
              <a:rPr lang="en-US" dirty="0"/>
              <a:t> </a:t>
            </a:r>
            <a:r>
              <a:rPr lang="en-US" dirty="0" err="1"/>
              <a:t>veya</a:t>
            </a:r>
            <a:r>
              <a:rPr lang="en-US" dirty="0"/>
              <a:t> </a:t>
            </a:r>
            <a:r>
              <a:rPr lang="en-US" dirty="0" err="1"/>
              <a:t>ağartılmamış</a:t>
            </a:r>
            <a:r>
              <a:rPr lang="en-US" dirty="0"/>
              <a:t> </a:t>
            </a:r>
            <a:r>
              <a:rPr lang="en-US" dirty="0" err="1"/>
              <a:t>pamuk</a:t>
            </a:r>
            <a:r>
              <a:rPr lang="tr-TR" dirty="0"/>
              <a:t>/keten</a:t>
            </a:r>
            <a:r>
              <a:rPr lang="en-US" dirty="0"/>
              <a:t> </a:t>
            </a:r>
            <a:r>
              <a:rPr lang="en-US" dirty="0" err="1"/>
              <a:t>kumaşlarla</a:t>
            </a:r>
            <a:r>
              <a:rPr lang="en-US" dirty="0"/>
              <a:t> </a:t>
            </a:r>
            <a:r>
              <a:rPr lang="en-US" dirty="0" err="1"/>
              <a:t>bir</a:t>
            </a:r>
            <a:r>
              <a:rPr lang="en-US" dirty="0"/>
              <a:t> </a:t>
            </a:r>
            <a:r>
              <a:rPr lang="en-US" dirty="0" err="1"/>
              <a:t>katman</a:t>
            </a:r>
            <a:r>
              <a:rPr lang="en-US" dirty="0"/>
              <a:t> </a:t>
            </a:r>
            <a:r>
              <a:rPr lang="en-US" dirty="0" err="1"/>
              <a:t>daha</a:t>
            </a:r>
            <a:r>
              <a:rPr lang="en-US" dirty="0"/>
              <a:t> </a:t>
            </a:r>
            <a:r>
              <a:rPr lang="en-US" dirty="0" err="1"/>
              <a:t>sarıl</a:t>
            </a:r>
            <a:r>
              <a:rPr lang="tr-TR" dirty="0"/>
              <a:t>malıdır</a:t>
            </a:r>
          </a:p>
          <a:p>
            <a:pPr marL="0" indent="0">
              <a:buNone/>
            </a:pPr>
            <a:r>
              <a:rPr lang="tr-TR" dirty="0"/>
              <a:t>Ö</a:t>
            </a:r>
            <a:r>
              <a:rPr lang="en-US" dirty="0" err="1"/>
              <a:t>zel</a:t>
            </a:r>
            <a:r>
              <a:rPr lang="en-US" dirty="0"/>
              <a:t> </a:t>
            </a:r>
            <a:r>
              <a:rPr lang="en-US" dirty="0" err="1"/>
              <a:t>olarak</a:t>
            </a:r>
            <a:r>
              <a:rPr lang="en-US" dirty="0"/>
              <a:t> </a:t>
            </a:r>
            <a:r>
              <a:rPr lang="en-US" dirty="0" err="1"/>
              <a:t>tasarlanmış</a:t>
            </a:r>
            <a:r>
              <a:rPr lang="en-US" dirty="0"/>
              <a:t> </a:t>
            </a:r>
            <a:r>
              <a:rPr lang="en-US" dirty="0" err="1"/>
              <a:t>dolap</a:t>
            </a:r>
            <a:r>
              <a:rPr lang="en-US" dirty="0"/>
              <a:t> </a:t>
            </a:r>
            <a:r>
              <a:rPr lang="en-US" dirty="0" err="1"/>
              <a:t>veya</a:t>
            </a:r>
            <a:r>
              <a:rPr lang="en-US" dirty="0"/>
              <a:t> </a:t>
            </a:r>
            <a:r>
              <a:rPr lang="en-US" dirty="0" err="1"/>
              <a:t>çekmecelerdeki</a:t>
            </a:r>
            <a:r>
              <a:rPr lang="en-US" dirty="0"/>
              <a:t> </a:t>
            </a:r>
            <a:r>
              <a:rPr lang="en-US" dirty="0" err="1"/>
              <a:t>yuvalara</a:t>
            </a:r>
            <a:r>
              <a:rPr lang="en-US" dirty="0"/>
              <a:t> </a:t>
            </a:r>
            <a:r>
              <a:rPr lang="en-US" dirty="0" err="1"/>
              <a:t>yerleştirilerek</a:t>
            </a:r>
            <a:r>
              <a:rPr lang="en-US" dirty="0"/>
              <a:t> </a:t>
            </a:r>
            <a:r>
              <a:rPr lang="tr-TR" dirty="0"/>
              <a:t>rulo şeklinde depolanabilir.</a:t>
            </a:r>
          </a:p>
          <a:p>
            <a:pPr marL="0" indent="0">
              <a:buNone/>
            </a:pPr>
            <a:r>
              <a:rPr lang="en-US" dirty="0" err="1"/>
              <a:t>Raflar</a:t>
            </a:r>
            <a:r>
              <a:rPr lang="en-US" dirty="0"/>
              <a:t> yada </a:t>
            </a:r>
            <a:r>
              <a:rPr lang="en-US" dirty="0" err="1"/>
              <a:t>çekmeceler</a:t>
            </a:r>
            <a:r>
              <a:rPr lang="en-US" dirty="0"/>
              <a:t> </a:t>
            </a:r>
            <a:r>
              <a:rPr lang="en-US" dirty="0" err="1"/>
              <a:t>fazla</a:t>
            </a:r>
            <a:r>
              <a:rPr lang="en-US" dirty="0"/>
              <a:t> </a:t>
            </a:r>
            <a:r>
              <a:rPr lang="en-US" dirty="0" err="1"/>
              <a:t>doldurulmaktan</a:t>
            </a:r>
            <a:r>
              <a:rPr lang="en-US" dirty="0"/>
              <a:t> </a:t>
            </a:r>
            <a:r>
              <a:rPr lang="en-US" dirty="0" err="1"/>
              <a:t>kaçınılmalıdır</a:t>
            </a:r>
            <a:r>
              <a:rPr lang="en-US" dirty="0"/>
              <a:t>. </a:t>
            </a:r>
            <a:r>
              <a:rPr lang="en-US" dirty="0" err="1"/>
              <a:t>Böylece</a:t>
            </a:r>
            <a:r>
              <a:rPr lang="en-US" dirty="0"/>
              <a:t> </a:t>
            </a:r>
            <a:r>
              <a:rPr lang="en-US" dirty="0" err="1"/>
              <a:t>eserler</a:t>
            </a:r>
            <a:r>
              <a:rPr lang="en-US" dirty="0"/>
              <a:t> </a:t>
            </a:r>
            <a:r>
              <a:rPr lang="en-US" dirty="0" err="1"/>
              <a:t>sıkışmadan</a:t>
            </a:r>
            <a:r>
              <a:rPr lang="en-US" dirty="0"/>
              <a:t> </a:t>
            </a:r>
            <a:r>
              <a:rPr lang="tr-TR" dirty="0"/>
              <a:t>depolanabilir.</a:t>
            </a:r>
          </a:p>
        </p:txBody>
      </p:sp>
    </p:spTree>
    <p:extLst>
      <p:ext uri="{BB962C8B-B14F-4D97-AF65-F5344CB8AC3E}">
        <p14:creationId xmlns:p14="http://schemas.microsoft.com/office/powerpoint/2010/main" val="38128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A7CE97B-56DB-468B-A006-749601440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71093C2-1867-442A-857B-E469565FB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F26BDD-A266-461E-A542-EFE5A261EC56}"/>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tr-TR" sz="3600" dirty="0">
                <a:solidFill>
                  <a:srgbClr val="FFFFFF"/>
                </a:solidFill>
              </a:rPr>
              <a:t>Rulo depolama</a:t>
            </a:r>
            <a:endParaRPr lang="en-US" sz="3600" dirty="0">
              <a:solidFill>
                <a:srgbClr val="FFFFFF"/>
              </a:solidFill>
            </a:endParaRPr>
          </a:p>
        </p:txBody>
      </p:sp>
      <p:pic>
        <p:nvPicPr>
          <p:cNvPr id="5" name="Picture 4">
            <a:extLst>
              <a:ext uri="{FF2B5EF4-FFF2-40B4-BE49-F238E27FC236}">
                <a16:creationId xmlns:a16="http://schemas.microsoft.com/office/drawing/2014/main" id="{0D048853-C9C5-4253-BE2F-EFE60AD7590E}"/>
              </a:ext>
            </a:extLst>
          </p:cNvPr>
          <p:cNvPicPr>
            <a:picLocks noChangeAspect="1"/>
          </p:cNvPicPr>
          <p:nvPr/>
        </p:nvPicPr>
        <p:blipFill rotWithShape="1">
          <a:blip r:embed="rId2"/>
          <a:srcRect t="5557" r="3" b="14360"/>
          <a:stretch/>
        </p:blipFill>
        <p:spPr>
          <a:xfrm>
            <a:off x="20" y="10"/>
            <a:ext cx="3954681" cy="4744794"/>
          </a:xfrm>
          <a:prstGeom prst="rect">
            <a:avLst/>
          </a:prstGeom>
        </p:spPr>
      </p:pic>
      <p:pic>
        <p:nvPicPr>
          <p:cNvPr id="6" name="Picture 5">
            <a:extLst>
              <a:ext uri="{FF2B5EF4-FFF2-40B4-BE49-F238E27FC236}">
                <a16:creationId xmlns:a16="http://schemas.microsoft.com/office/drawing/2014/main" id="{D8B454C2-640F-4B96-BAB3-ABC6ECB2C3CF}"/>
              </a:ext>
            </a:extLst>
          </p:cNvPr>
          <p:cNvPicPr>
            <a:picLocks noChangeAspect="1"/>
          </p:cNvPicPr>
          <p:nvPr/>
        </p:nvPicPr>
        <p:blipFill rotWithShape="1">
          <a:blip r:embed="rId3"/>
          <a:srcRect t="7281" r="-2" b="25093"/>
          <a:stretch/>
        </p:blipFill>
        <p:spPr>
          <a:xfrm>
            <a:off x="4115568" y="-509"/>
            <a:ext cx="3956242" cy="4756229"/>
          </a:xfrm>
          <a:prstGeom prst="rect">
            <a:avLst/>
          </a:prstGeom>
        </p:spPr>
      </p:pic>
      <p:pic>
        <p:nvPicPr>
          <p:cNvPr id="4" name="Content Placeholder 3">
            <a:extLst>
              <a:ext uri="{FF2B5EF4-FFF2-40B4-BE49-F238E27FC236}">
                <a16:creationId xmlns:a16="http://schemas.microsoft.com/office/drawing/2014/main" id="{5AC01F2E-32FA-434B-AE72-3545193216A9}"/>
              </a:ext>
            </a:extLst>
          </p:cNvPr>
          <p:cNvPicPr>
            <a:picLocks noGrp="1" noChangeAspect="1"/>
          </p:cNvPicPr>
          <p:nvPr>
            <p:ph idx="1"/>
          </p:nvPr>
        </p:nvPicPr>
        <p:blipFill rotWithShape="1">
          <a:blip r:embed="rId4"/>
          <a:srcRect t="13836" r="1" b="5791"/>
          <a:stretch/>
        </p:blipFill>
        <p:spPr>
          <a:xfrm>
            <a:off x="8234218" y="1965"/>
            <a:ext cx="3957782" cy="4747788"/>
          </a:xfrm>
          <a:prstGeom prst="rect">
            <a:avLst/>
          </a:prstGeom>
        </p:spPr>
      </p:pic>
      <p:sp>
        <p:nvSpPr>
          <p:cNvPr id="21" name="Rectangle 20">
            <a:extLst>
              <a:ext uri="{FF2B5EF4-FFF2-40B4-BE49-F238E27FC236}">
                <a16:creationId xmlns:a16="http://schemas.microsoft.com/office/drawing/2014/main" id="{8BB16461-D3DF-4836-B20B-4E94CAD20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5086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59DFB4-457D-4139-AF0D-EDA3AA10F5F4}"/>
              </a:ext>
            </a:extLst>
          </p:cNvPr>
          <p:cNvSpPr>
            <a:spLocks noGrp="1"/>
          </p:cNvSpPr>
          <p:nvPr>
            <p:ph type="title"/>
          </p:nvPr>
        </p:nvSpPr>
        <p:spPr>
          <a:xfrm>
            <a:off x="1065197" y="5120640"/>
            <a:ext cx="10058400" cy="822960"/>
          </a:xfrm>
        </p:spPr>
        <p:txBody>
          <a:bodyPr vert="horz" lIns="91440" tIns="45720" rIns="91440" bIns="45720" rtlCol="0" anchor="b">
            <a:normAutofit/>
          </a:bodyPr>
          <a:lstStyle/>
          <a:p>
            <a:endParaRPr lang="en-US" sz="3600">
              <a:solidFill>
                <a:srgbClr val="FFFFFF"/>
              </a:solidFill>
            </a:endParaRPr>
          </a:p>
        </p:txBody>
      </p:sp>
      <p:pic>
        <p:nvPicPr>
          <p:cNvPr id="5" name="Picture 4" descr="A kitchen filled with food&#10;&#10;Description automatically generated">
            <a:extLst>
              <a:ext uri="{FF2B5EF4-FFF2-40B4-BE49-F238E27FC236}">
                <a16:creationId xmlns:a16="http://schemas.microsoft.com/office/drawing/2014/main" id="{57BE24A0-DA8E-449C-8362-E2CD3F800783}"/>
              </a:ext>
            </a:extLst>
          </p:cNvPr>
          <p:cNvPicPr>
            <a:picLocks noChangeAspect="1"/>
          </p:cNvPicPr>
          <p:nvPr/>
        </p:nvPicPr>
        <p:blipFill rotWithShape="1">
          <a:blip r:embed="rId2"/>
          <a:srcRect t="30375" r="1" b="10148"/>
          <a:stretch/>
        </p:blipFill>
        <p:spPr>
          <a:xfrm>
            <a:off x="20" y="10"/>
            <a:ext cx="7977495" cy="4744794"/>
          </a:xfrm>
          <a:prstGeom prst="rect">
            <a:avLst/>
          </a:prstGeom>
        </p:spPr>
      </p:pic>
      <p:pic>
        <p:nvPicPr>
          <p:cNvPr id="4" name="Content Placeholder 3" descr="A picture containing indoor, building, food, kitchen&#10;&#10;Description automatically generated">
            <a:extLst>
              <a:ext uri="{FF2B5EF4-FFF2-40B4-BE49-F238E27FC236}">
                <a16:creationId xmlns:a16="http://schemas.microsoft.com/office/drawing/2014/main" id="{F5F9C55E-DF48-49F5-8B1D-B3FE79CE9001}"/>
              </a:ext>
            </a:extLst>
          </p:cNvPr>
          <p:cNvPicPr>
            <a:picLocks noGrp="1" noChangeAspect="1"/>
          </p:cNvPicPr>
          <p:nvPr>
            <p:ph idx="1"/>
          </p:nvPr>
        </p:nvPicPr>
        <p:blipFill rotWithShape="1">
          <a:blip r:embed="rId3"/>
          <a:srcRect t="8806" b="6279"/>
          <a:stretch/>
        </p:blipFill>
        <p:spPr>
          <a:xfrm>
            <a:off x="8138382" y="1965"/>
            <a:ext cx="4053618" cy="4747788"/>
          </a:xfrm>
          <a:prstGeom prst="rect">
            <a:avLst/>
          </a:prstGeom>
        </p:spPr>
      </p:pic>
      <p:sp>
        <p:nvSpPr>
          <p:cNvPr id="20" name="Rectangle 19">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355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E14809C-AB06-455C-9E09-733EC00DD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F9612D73-1056-4289-A977-92C9190C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A808B90-F331-4A7D-B85C-D90C3914FF76}"/>
              </a:ext>
            </a:extLst>
          </p:cNvPr>
          <p:cNvPicPr>
            <a:picLocks noChangeAspect="1"/>
          </p:cNvPicPr>
          <p:nvPr/>
        </p:nvPicPr>
        <p:blipFill>
          <a:blip r:embed="rId2"/>
          <a:stretch>
            <a:fillRect/>
          </a:stretch>
        </p:blipFill>
        <p:spPr>
          <a:xfrm>
            <a:off x="2043321" y="841248"/>
            <a:ext cx="2691262" cy="5175504"/>
          </a:xfrm>
          <a:prstGeom prst="rect">
            <a:avLst/>
          </a:prstGeom>
        </p:spPr>
      </p:pic>
      <p:pic>
        <p:nvPicPr>
          <p:cNvPr id="5" name="Picture 4">
            <a:extLst>
              <a:ext uri="{FF2B5EF4-FFF2-40B4-BE49-F238E27FC236}">
                <a16:creationId xmlns:a16="http://schemas.microsoft.com/office/drawing/2014/main" id="{ABC82659-0825-406F-BCCF-8106B3DFCB72}"/>
              </a:ext>
            </a:extLst>
          </p:cNvPr>
          <p:cNvPicPr>
            <a:picLocks noChangeAspect="1"/>
          </p:cNvPicPr>
          <p:nvPr/>
        </p:nvPicPr>
        <p:blipFill>
          <a:blip r:embed="rId3"/>
          <a:stretch>
            <a:fillRect/>
          </a:stretch>
        </p:blipFill>
        <p:spPr>
          <a:xfrm>
            <a:off x="7080498" y="841248"/>
            <a:ext cx="3441710" cy="5175504"/>
          </a:xfrm>
          <a:prstGeom prst="rect">
            <a:avLst/>
          </a:prstGeom>
        </p:spPr>
      </p:pic>
    </p:spTree>
    <p:extLst>
      <p:ext uri="{BB962C8B-B14F-4D97-AF65-F5344CB8AC3E}">
        <p14:creationId xmlns:p14="http://schemas.microsoft.com/office/powerpoint/2010/main" val="1984981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1012-7434-4737-90D9-ADB5AB7C2AF5}"/>
              </a:ext>
            </a:extLst>
          </p:cNvPr>
          <p:cNvSpPr>
            <a:spLocks noGrp="1"/>
          </p:cNvSpPr>
          <p:nvPr>
            <p:ph type="title"/>
          </p:nvPr>
        </p:nvSpPr>
        <p:spPr/>
        <p:txBody>
          <a:bodyPr/>
          <a:lstStyle/>
          <a:p>
            <a:r>
              <a:rPr lang="tr-TR" dirty="0"/>
              <a:t>kaynaklar</a:t>
            </a:r>
            <a:endParaRPr lang="en-US" dirty="0"/>
          </a:p>
        </p:txBody>
      </p:sp>
      <p:sp>
        <p:nvSpPr>
          <p:cNvPr id="3" name="Content Placeholder 2">
            <a:extLst>
              <a:ext uri="{FF2B5EF4-FFF2-40B4-BE49-F238E27FC236}">
                <a16:creationId xmlns:a16="http://schemas.microsoft.com/office/drawing/2014/main" id="{4041AC7D-CE38-4E87-8CF6-F5E7637D5B8A}"/>
              </a:ext>
            </a:extLst>
          </p:cNvPr>
          <p:cNvSpPr>
            <a:spLocks noGrp="1"/>
          </p:cNvSpPr>
          <p:nvPr>
            <p:ph idx="1"/>
          </p:nvPr>
        </p:nvSpPr>
        <p:spPr/>
        <p:txBody>
          <a:bodyPr/>
          <a:lstStyle/>
          <a:p>
            <a:pPr marL="0" indent="0">
              <a:buNone/>
            </a:pPr>
            <a:r>
              <a:rPr lang="tr-TR" dirty="0"/>
              <a:t>Sancaklı Seda, (2016) “Tekstil Eserlerde Depolama ve Önleyici </a:t>
            </a:r>
            <a:r>
              <a:rPr lang="tr-TR" dirty="0" err="1"/>
              <a:t>Konservasyon</a:t>
            </a:r>
            <a:r>
              <a:rPr lang="tr-TR" dirty="0"/>
              <a:t> Uygulamaları” 25. Müze Kurtarma Kazıları Sempozyumu ve II. Uluslararası Müzecilik </a:t>
            </a:r>
            <a:r>
              <a:rPr lang="tr-TR" dirty="0" err="1"/>
              <a:t>Çalıştayı</a:t>
            </a:r>
            <a:r>
              <a:rPr lang="tr-TR" dirty="0"/>
              <a:t> Kültür Varlıkları ve Müzeler Genel Müdürlüğü Yayınları (s:343-354)</a:t>
            </a:r>
          </a:p>
          <a:p>
            <a:pPr marL="0" indent="0">
              <a:buNone/>
            </a:pPr>
            <a:r>
              <a:rPr lang="tr-TR" dirty="0" err="1"/>
              <a:t>Tepeyurt</a:t>
            </a:r>
            <a:r>
              <a:rPr lang="tr-TR" dirty="0"/>
              <a:t>, </a:t>
            </a:r>
            <a:r>
              <a:rPr lang="tr-TR" dirty="0" err="1"/>
              <a:t>MErev</a:t>
            </a:r>
            <a:r>
              <a:rPr lang="tr-TR" dirty="0"/>
              <a:t>.,A. (2019). </a:t>
            </a:r>
            <a:r>
              <a:rPr lang="en-US" dirty="0" err="1"/>
              <a:t>Tarihi</a:t>
            </a:r>
            <a:r>
              <a:rPr lang="en-US" dirty="0"/>
              <a:t> </a:t>
            </a:r>
            <a:r>
              <a:rPr lang="en-US" dirty="0" err="1"/>
              <a:t>tekstillerde</a:t>
            </a:r>
            <a:r>
              <a:rPr lang="en-US" dirty="0"/>
              <a:t> </a:t>
            </a:r>
            <a:r>
              <a:rPr lang="en-US" dirty="0" err="1"/>
              <a:t>bozulma</a:t>
            </a:r>
            <a:r>
              <a:rPr lang="en-US" dirty="0"/>
              <a:t> </a:t>
            </a:r>
            <a:r>
              <a:rPr lang="en-US" dirty="0" err="1"/>
              <a:t>nedenleri</a:t>
            </a:r>
            <a:r>
              <a:rPr lang="en-US" dirty="0"/>
              <a:t> </a:t>
            </a:r>
            <a:r>
              <a:rPr lang="en-US" dirty="0" err="1"/>
              <a:t>ve</a:t>
            </a:r>
            <a:r>
              <a:rPr lang="en-US" dirty="0"/>
              <a:t> </a:t>
            </a:r>
            <a:r>
              <a:rPr lang="en-US" dirty="0" err="1"/>
              <a:t>restorasyon</a:t>
            </a:r>
            <a:r>
              <a:rPr lang="en-US" dirty="0"/>
              <a:t> </a:t>
            </a:r>
            <a:r>
              <a:rPr lang="en-US" dirty="0" err="1"/>
              <a:t>öncesi</a:t>
            </a:r>
            <a:r>
              <a:rPr lang="en-US" dirty="0"/>
              <a:t> </a:t>
            </a:r>
            <a:r>
              <a:rPr lang="en-US" dirty="0" err="1"/>
              <a:t>yapilmasi</a:t>
            </a:r>
            <a:r>
              <a:rPr lang="en-US" dirty="0"/>
              <a:t> </a:t>
            </a:r>
            <a:r>
              <a:rPr lang="en-US" dirty="0" err="1"/>
              <a:t>gereken</a:t>
            </a:r>
            <a:r>
              <a:rPr lang="en-US" dirty="0"/>
              <a:t> </a:t>
            </a:r>
            <a:r>
              <a:rPr lang="en-US" dirty="0" err="1"/>
              <a:t>işlemler</a:t>
            </a:r>
            <a:r>
              <a:rPr lang="tr-TR" dirty="0"/>
              <a:t>. Fatih Sultan Mehmet Vakıf Üniversitesi lisansüstü Eğitim Enstitüsü Geleneksel Türk Sanatları </a:t>
            </a:r>
            <a:r>
              <a:rPr lang="tr-TR" dirty="0" err="1"/>
              <a:t>Anasanat</a:t>
            </a:r>
            <a:r>
              <a:rPr lang="tr-TR" dirty="0"/>
              <a:t> Dalı. Yüksek Lisans Tezi.</a:t>
            </a:r>
            <a:r>
              <a:rPr lang="en-US" dirty="0"/>
              <a:t> </a:t>
            </a:r>
            <a:endParaRPr lang="tr-TR" dirty="0"/>
          </a:p>
          <a:p>
            <a:pPr marL="0" indent="0">
              <a:buNone/>
            </a:pPr>
            <a:r>
              <a:rPr lang="en-US" dirty="0" err="1"/>
              <a:t>Şen</a:t>
            </a:r>
            <a:r>
              <a:rPr lang="en-US" dirty="0"/>
              <a:t> </a:t>
            </a:r>
            <a:r>
              <a:rPr lang="en-US" dirty="0" err="1"/>
              <a:t>Füsun</a:t>
            </a:r>
            <a:r>
              <a:rPr lang="en-US" dirty="0"/>
              <a:t>, (2019), </a:t>
            </a:r>
            <a:r>
              <a:rPr lang="en-US" dirty="0" err="1"/>
              <a:t>Sanat</a:t>
            </a:r>
            <a:r>
              <a:rPr lang="en-US" dirty="0"/>
              <a:t> </a:t>
            </a:r>
            <a:r>
              <a:rPr lang="en-US" dirty="0" err="1"/>
              <a:t>Müzelerinde</a:t>
            </a:r>
            <a:r>
              <a:rPr lang="en-US" dirty="0"/>
              <a:t>, Depo </a:t>
            </a:r>
            <a:r>
              <a:rPr lang="en-US" dirty="0" err="1"/>
              <a:t>ve</a:t>
            </a:r>
            <a:r>
              <a:rPr lang="en-US" dirty="0"/>
              <a:t> </a:t>
            </a:r>
            <a:r>
              <a:rPr lang="en-US" dirty="0" err="1"/>
              <a:t>Sergileme</a:t>
            </a:r>
            <a:r>
              <a:rPr lang="en-US" dirty="0"/>
              <a:t> </a:t>
            </a:r>
            <a:r>
              <a:rPr lang="en-US" dirty="0" err="1"/>
              <a:t>Alanlarındaki</a:t>
            </a:r>
            <a:r>
              <a:rPr lang="en-US" dirty="0"/>
              <a:t> </a:t>
            </a:r>
            <a:r>
              <a:rPr lang="en-US" dirty="0" err="1"/>
              <a:t>Koruma</a:t>
            </a:r>
            <a:r>
              <a:rPr lang="en-US" dirty="0"/>
              <a:t>, İstanbul </a:t>
            </a:r>
            <a:r>
              <a:rPr lang="en-US" dirty="0" err="1"/>
              <a:t>Üniversitesi</a:t>
            </a:r>
            <a:r>
              <a:rPr lang="en-US" dirty="0"/>
              <a:t> </a:t>
            </a:r>
            <a:r>
              <a:rPr lang="en-US" dirty="0" err="1"/>
              <a:t>Sosyal</a:t>
            </a:r>
            <a:r>
              <a:rPr lang="en-US" dirty="0"/>
              <a:t> </a:t>
            </a:r>
            <a:r>
              <a:rPr lang="en-US" dirty="0" err="1"/>
              <a:t>Bilimler</a:t>
            </a:r>
            <a:r>
              <a:rPr lang="en-US" dirty="0"/>
              <a:t> </a:t>
            </a:r>
            <a:r>
              <a:rPr lang="en-US" dirty="0" err="1"/>
              <a:t>Enstitüsü</a:t>
            </a:r>
            <a:r>
              <a:rPr lang="en-US" dirty="0"/>
              <a:t> </a:t>
            </a:r>
            <a:r>
              <a:rPr lang="en-US" dirty="0" err="1"/>
              <a:t>Müze</a:t>
            </a:r>
            <a:r>
              <a:rPr lang="en-US" dirty="0"/>
              <a:t> </a:t>
            </a:r>
            <a:r>
              <a:rPr lang="en-US" dirty="0" err="1"/>
              <a:t>Yönetimi</a:t>
            </a:r>
            <a:r>
              <a:rPr lang="en-US" dirty="0"/>
              <a:t> </a:t>
            </a:r>
            <a:r>
              <a:rPr lang="en-US" dirty="0" err="1"/>
              <a:t>Anabilim</a:t>
            </a:r>
            <a:r>
              <a:rPr lang="en-US" dirty="0"/>
              <a:t> </a:t>
            </a:r>
            <a:r>
              <a:rPr lang="en-US" dirty="0" err="1"/>
              <a:t>Dalı</a:t>
            </a:r>
            <a:r>
              <a:rPr lang="en-US" dirty="0"/>
              <a:t> </a:t>
            </a:r>
            <a:r>
              <a:rPr lang="en-US" dirty="0" err="1"/>
              <a:t>Tezi</a:t>
            </a:r>
            <a:r>
              <a:rPr lang="tr-TR" dirty="0"/>
              <a:t>.İstanbul.</a:t>
            </a:r>
            <a:endParaRPr lang="en-US" dirty="0"/>
          </a:p>
        </p:txBody>
      </p:sp>
    </p:spTree>
    <p:extLst>
      <p:ext uri="{BB962C8B-B14F-4D97-AF65-F5344CB8AC3E}">
        <p14:creationId xmlns:p14="http://schemas.microsoft.com/office/powerpoint/2010/main" val="358690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275B-299A-45AB-8484-05CFA61D22EF}"/>
              </a:ext>
            </a:extLst>
          </p:cNvPr>
          <p:cNvSpPr>
            <a:spLocks noGrp="1"/>
          </p:cNvSpPr>
          <p:nvPr>
            <p:ph type="ctrTitle"/>
          </p:nvPr>
        </p:nvSpPr>
        <p:spPr>
          <a:xfrm>
            <a:off x="501776" y="1084610"/>
            <a:ext cx="5594224" cy="3508908"/>
          </a:xfrm>
          <a:noFill/>
        </p:spPr>
        <p:txBody>
          <a:bodyPr anchor="ctr">
            <a:normAutofit/>
          </a:bodyPr>
          <a:lstStyle/>
          <a:p>
            <a:r>
              <a:rPr lang="en-US" sz="2000" i="0" dirty="0" err="1">
                <a:latin typeface="Arial" panose="020B0604020202020204" pitchFamily="34" charset="0"/>
                <a:cs typeface="Arial" panose="020B0604020202020204" pitchFamily="34" charset="0"/>
              </a:rPr>
              <a:t>Tekstil</a:t>
            </a:r>
            <a:r>
              <a:rPr lang="en-US" sz="2000" i="0" dirty="0">
                <a:latin typeface="Arial" panose="020B0604020202020204" pitchFamily="34" charset="0"/>
                <a:cs typeface="Arial" panose="020B0604020202020204" pitchFamily="34" charset="0"/>
              </a:rPr>
              <a:t> li</a:t>
            </a:r>
            <a:r>
              <a:rPr lang="tr-TR" sz="2000" i="0" dirty="0">
                <a:latin typeface="Arial" panose="020B0604020202020204" pitchFamily="34" charset="0"/>
                <a:cs typeface="Arial" panose="020B0604020202020204" pitchFamily="34" charset="0"/>
              </a:rPr>
              <a:t>f</a:t>
            </a:r>
            <a:r>
              <a:rPr lang="en-US" sz="2000" i="0" dirty="0" err="1">
                <a:latin typeface="Arial" panose="020B0604020202020204" pitchFamily="34" charset="0"/>
                <a:cs typeface="Arial" panose="020B0604020202020204" pitchFamily="34" charset="0"/>
              </a:rPr>
              <a:t>eri</a:t>
            </a:r>
            <a:r>
              <a:rPr lang="en-US" sz="2000" i="0" dirty="0">
                <a:latin typeface="Arial" panose="020B0604020202020204" pitchFamily="34" charset="0"/>
                <a:cs typeface="Arial" panose="020B0604020202020204" pitchFamily="34" charset="0"/>
              </a:rPr>
              <a:t> </a:t>
            </a:r>
            <a:r>
              <a:rPr lang="tr-TR" sz="2000" i="0" dirty="0">
                <a:latin typeface="Arial" panose="020B0604020202020204" pitchFamily="34" charset="0"/>
                <a:cs typeface="Arial" panose="020B0604020202020204" pitchFamily="34" charset="0"/>
              </a:rPr>
              <a:t>doğal lifler; </a:t>
            </a:r>
            <a:r>
              <a:rPr lang="en-US" sz="2000" i="0" dirty="0" err="1">
                <a:latin typeface="Arial" panose="020B0604020202020204" pitchFamily="34" charset="0"/>
                <a:cs typeface="Arial" panose="020B0604020202020204" pitchFamily="34" charset="0"/>
              </a:rPr>
              <a:t>bitkisel</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pamuk</a:t>
            </a:r>
            <a:r>
              <a:rPr lang="tr-TR" sz="200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keten</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gibi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hayvansal</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yün</a:t>
            </a:r>
            <a:r>
              <a:rPr lang="tr-TR" sz="200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ipek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gibi</a:t>
            </a:r>
            <a:r>
              <a:rPr lang="en-US" sz="2000" i="0" dirty="0">
                <a:latin typeface="Arial" panose="020B0604020202020204" pitchFamily="34" charset="0"/>
                <a:cs typeface="Arial" panose="020B0604020202020204" pitchFamily="34" charset="0"/>
              </a:rPr>
              <a:t>)</a:t>
            </a:r>
            <a:r>
              <a:rPr lang="tr-TR" sz="2000" i="0" dirty="0">
                <a:latin typeface="Arial" panose="020B0604020202020204" pitchFamily="34" charset="0"/>
                <a:cs typeface="Arial" panose="020B0604020202020204" pitchFamily="34" charset="0"/>
              </a:rPr>
              <a:t>, madensel </a:t>
            </a:r>
            <a:r>
              <a:rPr lang="en-US" sz="2000" i="0" dirty="0" err="1">
                <a:latin typeface="Arial" panose="020B0604020202020204" pitchFamily="34" charset="0"/>
                <a:cs typeface="Arial" panose="020B0604020202020204" pitchFamily="34" charset="0"/>
              </a:rPr>
              <a:t>ve</a:t>
            </a:r>
            <a:r>
              <a:rPr lang="tr-TR" sz="2000" i="0" dirty="0">
                <a:latin typeface="Arial" panose="020B0604020202020204" pitchFamily="34" charset="0"/>
                <a:cs typeface="Arial" panose="020B0604020202020204" pitchFamily="34" charset="0"/>
              </a:rPr>
              <a:t> yapay lifler yani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sentetik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olmak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üzere</a:t>
            </a:r>
            <a:r>
              <a:rPr lang="en-US" sz="2000" i="0" dirty="0">
                <a:latin typeface="Arial" panose="020B0604020202020204" pitchFamily="34" charset="0"/>
                <a:cs typeface="Arial" panose="020B0604020202020204" pitchFamily="34" charset="0"/>
              </a:rPr>
              <a:t> </a:t>
            </a:r>
            <a:r>
              <a:rPr lang="tr-TR" sz="2000" i="0" dirty="0">
                <a:latin typeface="Arial" panose="020B0604020202020204" pitchFamily="34" charset="0"/>
                <a:cs typeface="Arial" panose="020B0604020202020204" pitchFamily="34" charset="0"/>
              </a:rPr>
              <a:t>sınıflandırılmaktadır. </a:t>
            </a:r>
            <a:br>
              <a:rPr lang="tr-TR" sz="2000" i="0" dirty="0">
                <a:latin typeface="Arial" panose="020B0604020202020204" pitchFamily="34" charset="0"/>
                <a:cs typeface="Arial" panose="020B0604020202020204" pitchFamily="34" charset="0"/>
              </a:rPr>
            </a:br>
            <a:br>
              <a:rPr lang="tr-TR" sz="2000" i="0" dirty="0">
                <a:latin typeface="Arial" panose="020B0604020202020204" pitchFamily="34" charset="0"/>
                <a:cs typeface="Arial" panose="020B0604020202020204" pitchFamily="34" charset="0"/>
              </a:rPr>
            </a:br>
            <a:br>
              <a:rPr lang="tr-TR" sz="2000" i="0" dirty="0">
                <a:latin typeface="Arial" panose="020B0604020202020204" pitchFamily="34" charset="0"/>
                <a:cs typeface="Arial" panose="020B0604020202020204" pitchFamily="34" charset="0"/>
              </a:rPr>
            </a:br>
            <a:r>
              <a:rPr lang="en-US" sz="2000" i="0" dirty="0" err="1">
                <a:latin typeface="Arial" panose="020B0604020202020204" pitchFamily="34" charset="0"/>
                <a:cs typeface="Arial" panose="020B0604020202020204" pitchFamily="34" charset="0"/>
              </a:rPr>
              <a:t>Tekstilin</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tek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başına</a:t>
            </a:r>
            <a:r>
              <a:rPr lang="en-US" sz="2000" i="0" dirty="0">
                <a:latin typeface="Arial" panose="020B0604020202020204" pitchFamily="34" charset="0"/>
                <a:cs typeface="Arial" panose="020B0604020202020204" pitchFamily="34" charset="0"/>
              </a:rPr>
              <a:t> </a:t>
            </a:r>
            <a:r>
              <a:rPr lang="tr-TR" sz="2000" i="0" dirty="0">
                <a:latin typeface="Arial" panose="020B0604020202020204" pitchFamily="34" charset="0"/>
                <a:cs typeface="Arial" panose="020B0604020202020204" pitchFamily="34" charset="0"/>
              </a:rPr>
              <a:t>kullanıldığı </a:t>
            </a:r>
            <a:r>
              <a:rPr lang="en-US" sz="2000" i="0" dirty="0" err="1">
                <a:latin typeface="Arial" panose="020B0604020202020204" pitchFamily="34" charset="0"/>
                <a:cs typeface="Arial" panose="020B0604020202020204" pitchFamily="34" charset="0"/>
              </a:rPr>
              <a:t>halı</a:t>
            </a:r>
            <a:r>
              <a:rPr lang="en-US" sz="2000" i="0" dirty="0">
                <a:latin typeface="Arial" panose="020B0604020202020204" pitchFamily="34" charset="0"/>
                <a:cs typeface="Arial" panose="020B0604020202020204" pitchFamily="34" charset="0"/>
              </a:rPr>
              <a:t>, kilim, </a:t>
            </a:r>
            <a:r>
              <a:rPr lang="en-US" sz="2000" i="0" dirty="0" err="1">
                <a:latin typeface="Arial" panose="020B0604020202020204" pitchFamily="34" charset="0"/>
                <a:cs typeface="Arial" panose="020B0604020202020204" pitchFamily="34" charset="0"/>
              </a:rPr>
              <a:t>perde</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örtü</a:t>
            </a:r>
            <a:r>
              <a:rPr lang="en-US" sz="2000" i="0" dirty="0">
                <a:latin typeface="Arial" panose="020B0604020202020204" pitchFamily="34" charset="0"/>
                <a:cs typeface="Arial" panose="020B0604020202020204" pitchFamily="34" charset="0"/>
              </a:rPr>
              <a:t>,</a:t>
            </a:r>
            <a:r>
              <a:rPr lang="tr-TR"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sancak</a:t>
            </a:r>
            <a:r>
              <a:rPr lang="en-US" sz="2000" i="0" dirty="0">
                <a:latin typeface="Arial" panose="020B0604020202020204" pitchFamily="34" charset="0"/>
                <a:cs typeface="Arial" panose="020B0604020202020204" pitchFamily="34" charset="0"/>
              </a:rPr>
              <a:t>, kaftan, </a:t>
            </a:r>
            <a:r>
              <a:rPr lang="en-US" sz="2000" i="0" dirty="0" err="1">
                <a:latin typeface="Arial" panose="020B0604020202020204" pitchFamily="34" charset="0"/>
                <a:cs typeface="Arial" panose="020B0604020202020204" pitchFamily="34" charset="0"/>
              </a:rPr>
              <a:t>üniforma</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şapka</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gibi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çok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çeşitli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gruplar</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olduğu</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gibi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bunun</a:t>
            </a:r>
            <a:r>
              <a:rPr lang="tr-TR"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yanında</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mobilya</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tablo</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kitap</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cildi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gibi</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pek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çok</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kompozit</a:t>
            </a:r>
            <a:r>
              <a:rPr lang="en-US"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eserde</a:t>
            </a:r>
            <a:r>
              <a:rPr lang="en-US" sz="2000" i="0" dirty="0">
                <a:latin typeface="Arial" panose="020B0604020202020204" pitchFamily="34" charset="0"/>
                <a:cs typeface="Arial" panose="020B0604020202020204" pitchFamily="34" charset="0"/>
              </a:rPr>
              <a:t> de </a:t>
            </a:r>
            <a:r>
              <a:rPr lang="en-US" sz="2000" i="0" dirty="0" err="1">
                <a:latin typeface="Arial" panose="020B0604020202020204" pitchFamily="34" charset="0"/>
                <a:cs typeface="Arial" panose="020B0604020202020204" pitchFamily="34" charset="0"/>
              </a:rPr>
              <a:t>karşımıza</a:t>
            </a:r>
            <a:r>
              <a:rPr lang="tr-TR" sz="2000" i="0" dirty="0">
                <a:latin typeface="Arial" panose="020B0604020202020204" pitchFamily="34" charset="0"/>
                <a:cs typeface="Arial" panose="020B0604020202020204" pitchFamily="34" charset="0"/>
              </a:rPr>
              <a:t> </a:t>
            </a:r>
            <a:r>
              <a:rPr lang="en-US" sz="2000" i="0" dirty="0" err="1">
                <a:latin typeface="Arial" panose="020B0604020202020204" pitchFamily="34" charset="0"/>
                <a:cs typeface="Arial" panose="020B0604020202020204" pitchFamily="34" charset="0"/>
              </a:rPr>
              <a:t>çıkmaktadır</a:t>
            </a:r>
            <a:endParaRPr lang="en-US" sz="2000" i="0" dirty="0">
              <a:latin typeface="Arial" panose="020B0604020202020204" pitchFamily="34" charset="0"/>
              <a:cs typeface="Arial" panose="020B0604020202020204" pitchFamily="34" charset="0"/>
            </a:endParaRPr>
          </a:p>
        </p:txBody>
      </p:sp>
      <p:graphicFrame>
        <p:nvGraphicFramePr>
          <p:cNvPr id="6" name="Diyagram 1">
            <a:extLst>
              <a:ext uri="{FF2B5EF4-FFF2-40B4-BE49-F238E27FC236}">
                <a16:creationId xmlns:a16="http://schemas.microsoft.com/office/drawing/2014/main" id="{367B5142-A31D-4643-8A13-37F806D44D9E}"/>
              </a:ext>
            </a:extLst>
          </p:cNvPr>
          <p:cNvGraphicFramePr/>
          <p:nvPr>
            <p:extLst>
              <p:ext uri="{D42A27DB-BD31-4B8C-83A1-F6EECF244321}">
                <p14:modId xmlns:p14="http://schemas.microsoft.com/office/powerpoint/2010/main" val="3683284215"/>
              </p:ext>
            </p:extLst>
          </p:nvPr>
        </p:nvGraphicFramePr>
        <p:xfrm>
          <a:off x="6512795" y="347048"/>
          <a:ext cx="5594224" cy="3870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29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156BD7-BC09-4CF6-93A6-E3942655FFF9}"/>
              </a:ext>
            </a:extLst>
          </p:cNvPr>
          <p:cNvSpPr>
            <a:spLocks noGrp="1"/>
          </p:cNvSpPr>
          <p:nvPr>
            <p:ph type="title"/>
          </p:nvPr>
        </p:nvSpPr>
        <p:spPr>
          <a:xfrm>
            <a:off x="492370" y="516835"/>
            <a:ext cx="3084844" cy="5772840"/>
          </a:xfrm>
        </p:spPr>
        <p:txBody>
          <a:bodyPr anchor="ctr">
            <a:normAutofit/>
          </a:bodyPr>
          <a:lstStyle/>
          <a:p>
            <a:endParaRPr lang="en-US" sz="3600">
              <a:solidFill>
                <a:srgbClr val="FFFFFF"/>
              </a:solidFill>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4B5239DD-6606-4A71-AB74-CE7634FBD3D9}"/>
              </a:ext>
            </a:extLst>
          </p:cNvPr>
          <p:cNvGraphicFramePr>
            <a:graphicFrameLocks noGrp="1"/>
          </p:cNvGraphicFramePr>
          <p:nvPr>
            <p:ph idx="1"/>
            <p:extLst>
              <p:ext uri="{D42A27DB-BD31-4B8C-83A1-F6EECF244321}">
                <p14:modId xmlns:p14="http://schemas.microsoft.com/office/powerpoint/2010/main" val="175311218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310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6A80149-F499-4EDF-81EA-FF1CB411D04F}"/>
              </a:ext>
            </a:extLst>
          </p:cNvPr>
          <p:cNvGraphicFramePr>
            <a:graphicFrameLocks noGrp="1"/>
          </p:cNvGraphicFramePr>
          <p:nvPr>
            <p:ph idx="1"/>
            <p:extLst>
              <p:ext uri="{D42A27DB-BD31-4B8C-83A1-F6EECF244321}">
                <p14:modId xmlns:p14="http://schemas.microsoft.com/office/powerpoint/2010/main" val="3422759574"/>
              </p:ext>
            </p:extLst>
          </p:nvPr>
        </p:nvGraphicFramePr>
        <p:xfrm>
          <a:off x="5181601" y="523684"/>
          <a:ext cx="6368142" cy="5345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CD941CB9-AC0E-47AD-9B89-BD009FAE01A6}"/>
              </a:ext>
            </a:extLst>
          </p:cNvPr>
          <p:cNvPicPr>
            <a:picLocks noChangeAspect="1"/>
          </p:cNvPicPr>
          <p:nvPr/>
        </p:nvPicPr>
        <p:blipFill>
          <a:blip r:embed="rId7"/>
          <a:stretch>
            <a:fillRect/>
          </a:stretch>
        </p:blipFill>
        <p:spPr>
          <a:xfrm>
            <a:off x="547127" y="2149831"/>
            <a:ext cx="4417788" cy="3313341"/>
          </a:xfrm>
          <a:prstGeom prst="rect">
            <a:avLst/>
          </a:prstGeom>
        </p:spPr>
      </p:pic>
    </p:spTree>
    <p:extLst>
      <p:ext uri="{BB962C8B-B14F-4D97-AF65-F5344CB8AC3E}">
        <p14:creationId xmlns:p14="http://schemas.microsoft.com/office/powerpoint/2010/main" val="505132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1D2E1-DB90-4A54-B625-743E09874F15}"/>
              </a:ext>
            </a:extLst>
          </p:cNvPr>
          <p:cNvPicPr>
            <a:picLocks noChangeAspect="1"/>
          </p:cNvPicPr>
          <p:nvPr/>
        </p:nvPicPr>
        <p:blipFill rotWithShape="1">
          <a:blip r:embed="rId2">
            <a:alphaModFix amt="35000"/>
          </a:blip>
          <a:srcRect l="6618" r="27604"/>
          <a:stretch/>
        </p:blipFill>
        <p:spPr>
          <a:xfrm>
            <a:off x="20" y="10"/>
            <a:ext cx="12191980" cy="6857990"/>
          </a:xfrm>
          <a:prstGeom prst="rect">
            <a:avLst/>
          </a:prstGeom>
        </p:spPr>
      </p:pic>
      <p:cxnSp>
        <p:nvCxnSpPr>
          <p:cNvPr id="17" name="Straight Connector 16">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DF2FC-9E9D-41B6-ADDD-BFE9E3CD1E05}"/>
              </a:ext>
            </a:extLst>
          </p:cNvPr>
          <p:cNvSpPr>
            <a:spLocks noGrp="1"/>
          </p:cNvSpPr>
          <p:nvPr>
            <p:ph type="title"/>
          </p:nvPr>
        </p:nvSpPr>
        <p:spPr>
          <a:xfrm>
            <a:off x="1097280" y="286603"/>
            <a:ext cx="10058400" cy="1450757"/>
          </a:xfrm>
        </p:spPr>
        <p:txBody>
          <a:bodyPr>
            <a:normAutofit/>
          </a:bodyPr>
          <a:lstStyle/>
          <a:p>
            <a:br>
              <a:rPr lang="tr-TR" sz="3400">
                <a:solidFill>
                  <a:schemeClr val="tx1"/>
                </a:solidFill>
              </a:rPr>
            </a:br>
            <a:br>
              <a:rPr lang="tr-TR" sz="3400">
                <a:solidFill>
                  <a:schemeClr val="tx1"/>
                </a:solidFill>
              </a:rPr>
            </a:br>
            <a:r>
              <a:rPr lang="tr-TR" sz="3400">
                <a:solidFill>
                  <a:schemeClr val="tx1"/>
                </a:solidFill>
              </a:rPr>
              <a:t>Mikroorganizmalar, </a:t>
            </a:r>
            <a:endParaRPr lang="en-US" sz="3400">
              <a:solidFill>
                <a:schemeClr val="tx1"/>
              </a:solidFill>
            </a:endParaRPr>
          </a:p>
        </p:txBody>
      </p:sp>
      <p:sp>
        <p:nvSpPr>
          <p:cNvPr id="3" name="Content Placeholder 2">
            <a:extLst>
              <a:ext uri="{FF2B5EF4-FFF2-40B4-BE49-F238E27FC236}">
                <a16:creationId xmlns:a16="http://schemas.microsoft.com/office/drawing/2014/main" id="{B939D8BE-6901-4EC7-9966-84948796B33C}"/>
              </a:ext>
            </a:extLst>
          </p:cNvPr>
          <p:cNvSpPr>
            <a:spLocks noGrp="1"/>
          </p:cNvSpPr>
          <p:nvPr>
            <p:ph idx="1"/>
          </p:nvPr>
        </p:nvSpPr>
        <p:spPr>
          <a:xfrm>
            <a:off x="1097280" y="1845734"/>
            <a:ext cx="10058400" cy="4023360"/>
          </a:xfrm>
        </p:spPr>
        <p:txBody>
          <a:bodyPr>
            <a:normAutofit/>
          </a:bodyPr>
          <a:lstStyle/>
          <a:p>
            <a:r>
              <a:rPr lang="en-US">
                <a:solidFill>
                  <a:schemeClr val="tx1"/>
                </a:solidFill>
              </a:rPr>
              <a:t>Bağıl nem % 80-90 oranlarına çıkarsa mantar gelişimi hızlanır ve bu oran %95’in üstüne çıkarsa sınırsız hale gelir</a:t>
            </a:r>
            <a:r>
              <a:rPr lang="tr-TR">
                <a:solidFill>
                  <a:schemeClr val="tx1"/>
                </a:solidFill>
              </a:rPr>
              <a:t>. </a:t>
            </a:r>
            <a:r>
              <a:rPr lang="en-US">
                <a:solidFill>
                  <a:schemeClr val="tx1"/>
                </a:solidFill>
              </a:rPr>
              <a:t>Bazı bakteri çeşitleri tekstil liflerinin selülozik ve protein yapısını bozup liflere zarar verirler. Delinmelere, yırtılmalara ve mukavemet kaybına neden olurlar. Nemli ortamlarda üreyerek, faaliyette olurlar. Ortamdaki bağıl nem, %10’un altına düştüğünde üreme faaliyetleri durur</a:t>
            </a:r>
            <a:r>
              <a:rPr lang="tr-TR">
                <a:solidFill>
                  <a:schemeClr val="tx1"/>
                </a:solidFill>
              </a:rPr>
              <a:t>. Ortalama nem miktarının % 50-60 oranında tutulması gerekir nem kontrolü nem ölçerle düzenli olarak yapılmalıdır. Depo nemli bir coğrafyada ise portatif nem çekme cihazları kullanılmalıdır.</a:t>
            </a:r>
          </a:p>
          <a:p>
            <a:endParaRPr lang="tr-TR">
              <a:solidFill>
                <a:schemeClr val="tx1"/>
              </a:solidFill>
            </a:endParaRPr>
          </a:p>
        </p:txBody>
      </p:sp>
      <p:sp>
        <p:nvSpPr>
          <p:cNvPr id="19" name="Rectangle 18">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982594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E5D06-54AD-45FD-827B-083DC8CABE04}"/>
              </a:ext>
            </a:extLst>
          </p:cNvPr>
          <p:cNvPicPr>
            <a:picLocks noChangeAspect="1"/>
          </p:cNvPicPr>
          <p:nvPr/>
        </p:nvPicPr>
        <p:blipFill rotWithShape="1">
          <a:blip r:embed="rId2">
            <a:duotone>
              <a:prstClr val="black"/>
              <a:schemeClr val="tx2">
                <a:tint val="45000"/>
                <a:satMod val="400000"/>
              </a:schemeClr>
            </a:duotone>
            <a:alphaModFix amt="40000"/>
          </a:blip>
          <a:srcRect t="6791" b="9253"/>
          <a:stretch/>
        </p:blipFill>
        <p:spPr>
          <a:xfrm>
            <a:off x="1" y="10"/>
            <a:ext cx="12192000" cy="6857991"/>
          </a:xfrm>
          <a:prstGeom prst="rect">
            <a:avLst/>
          </a:prstGeom>
        </p:spPr>
      </p:pic>
      <p:cxnSp>
        <p:nvCxnSpPr>
          <p:cNvPr id="17" name="Straight Connector 16">
            <a:extLst>
              <a:ext uri="{FF2B5EF4-FFF2-40B4-BE49-F238E27FC236}">
                <a16:creationId xmlns:a16="http://schemas.microsoft.com/office/drawing/2014/main" id="{327CAB8F-A0BA-4128-8B2F-EC1879A16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F2286E-95CD-47A7-9369-5160DB5B75B6}"/>
              </a:ext>
            </a:extLst>
          </p:cNvPr>
          <p:cNvSpPr>
            <a:spLocks noGrp="1"/>
          </p:cNvSpPr>
          <p:nvPr>
            <p:ph type="title"/>
          </p:nvPr>
        </p:nvSpPr>
        <p:spPr>
          <a:xfrm>
            <a:off x="1097280" y="286603"/>
            <a:ext cx="10058400" cy="1450757"/>
          </a:xfrm>
        </p:spPr>
        <p:txBody>
          <a:bodyPr>
            <a:normAutofit/>
          </a:bodyPr>
          <a:lstStyle/>
          <a:p>
            <a:r>
              <a:rPr lang="en-US"/>
              <a:t>Kemirgenler</a:t>
            </a:r>
          </a:p>
        </p:txBody>
      </p:sp>
      <p:sp>
        <p:nvSpPr>
          <p:cNvPr id="3" name="Content Placeholder 2">
            <a:extLst>
              <a:ext uri="{FF2B5EF4-FFF2-40B4-BE49-F238E27FC236}">
                <a16:creationId xmlns:a16="http://schemas.microsoft.com/office/drawing/2014/main" id="{1EF48AA4-AFCB-43A3-AD04-62BC7E140DD2}"/>
              </a:ext>
            </a:extLst>
          </p:cNvPr>
          <p:cNvSpPr>
            <a:spLocks noGrp="1"/>
          </p:cNvSpPr>
          <p:nvPr>
            <p:ph idx="1"/>
          </p:nvPr>
        </p:nvSpPr>
        <p:spPr>
          <a:xfrm>
            <a:off x="1097280" y="1845734"/>
            <a:ext cx="10058400" cy="4023360"/>
          </a:xfrm>
        </p:spPr>
        <p:txBody>
          <a:bodyPr>
            <a:normAutofit/>
          </a:bodyPr>
          <a:lstStyle/>
          <a:p>
            <a:r>
              <a:rPr lang="en-US" dirty="0"/>
              <a:t>Fare </a:t>
            </a:r>
            <a:r>
              <a:rPr lang="en-US" dirty="0" err="1"/>
              <a:t>gibi</a:t>
            </a:r>
            <a:r>
              <a:rPr lang="en-US" dirty="0"/>
              <a:t> </a:t>
            </a:r>
            <a:r>
              <a:rPr lang="en-US" dirty="0" err="1"/>
              <a:t>kemirgenler</a:t>
            </a:r>
            <a:r>
              <a:rPr lang="en-US" dirty="0"/>
              <a:t> </a:t>
            </a:r>
            <a:r>
              <a:rPr lang="en-US" dirty="0" err="1"/>
              <a:t>tekstillere</a:t>
            </a:r>
            <a:r>
              <a:rPr lang="en-US" dirty="0"/>
              <a:t> hem </a:t>
            </a:r>
            <a:r>
              <a:rPr lang="en-US" dirty="0" err="1"/>
              <a:t>besin</a:t>
            </a:r>
            <a:r>
              <a:rPr lang="en-US" dirty="0"/>
              <a:t> </a:t>
            </a:r>
            <a:r>
              <a:rPr lang="en-US" dirty="0" err="1"/>
              <a:t>olarak</a:t>
            </a:r>
            <a:r>
              <a:rPr lang="en-US" dirty="0"/>
              <a:t> </a:t>
            </a:r>
            <a:r>
              <a:rPr lang="en-US" dirty="0" err="1"/>
              <a:t>kullanmak</a:t>
            </a:r>
            <a:r>
              <a:rPr lang="en-US" dirty="0"/>
              <a:t> </a:t>
            </a:r>
            <a:r>
              <a:rPr lang="en-US" dirty="0" err="1"/>
              <a:t>suretiyle</a:t>
            </a:r>
            <a:r>
              <a:rPr lang="en-US" dirty="0"/>
              <a:t> </a:t>
            </a:r>
            <a:r>
              <a:rPr lang="en-US" dirty="0" err="1"/>
              <a:t>delikler</a:t>
            </a:r>
            <a:r>
              <a:rPr lang="en-US" dirty="0"/>
              <a:t> </a:t>
            </a:r>
            <a:r>
              <a:rPr lang="en-US" dirty="0" err="1"/>
              <a:t>açarak</a:t>
            </a:r>
            <a:r>
              <a:rPr lang="en-US" dirty="0"/>
              <a:t> hem de </a:t>
            </a:r>
            <a:r>
              <a:rPr lang="en-US" dirty="0" err="1"/>
              <a:t>asitli</a:t>
            </a:r>
            <a:r>
              <a:rPr lang="en-US" dirty="0"/>
              <a:t> </a:t>
            </a:r>
            <a:r>
              <a:rPr lang="en-US" dirty="0" err="1"/>
              <a:t>dışkılarının</a:t>
            </a:r>
            <a:r>
              <a:rPr lang="en-US" dirty="0"/>
              <a:t> </a:t>
            </a:r>
            <a:r>
              <a:rPr lang="en-US" dirty="0" err="1"/>
              <a:t>bıraktığı</a:t>
            </a:r>
            <a:r>
              <a:rPr lang="en-US" dirty="0"/>
              <a:t> </a:t>
            </a:r>
            <a:r>
              <a:rPr lang="en-US" dirty="0" err="1"/>
              <a:t>lekeler</a:t>
            </a:r>
            <a:r>
              <a:rPr lang="en-US" dirty="0"/>
              <a:t> </a:t>
            </a:r>
            <a:r>
              <a:rPr lang="en-US" dirty="0" err="1"/>
              <a:t>ile</a:t>
            </a:r>
            <a:r>
              <a:rPr lang="en-US" dirty="0"/>
              <a:t> </a:t>
            </a:r>
            <a:r>
              <a:rPr lang="en-US" dirty="0" err="1"/>
              <a:t>zarar</a:t>
            </a:r>
            <a:r>
              <a:rPr lang="en-US" dirty="0"/>
              <a:t> </a:t>
            </a:r>
            <a:r>
              <a:rPr lang="en-US" dirty="0" err="1"/>
              <a:t>vermektedir</a:t>
            </a:r>
            <a:r>
              <a:rPr lang="en-US" dirty="0"/>
              <a:t>. </a:t>
            </a:r>
            <a:r>
              <a:rPr lang="en-US" dirty="0" err="1"/>
              <a:t>Farelerin</a:t>
            </a:r>
            <a:r>
              <a:rPr lang="en-US" dirty="0"/>
              <a:t> </a:t>
            </a:r>
            <a:r>
              <a:rPr lang="en-US" dirty="0" err="1"/>
              <a:t>eserlerin</a:t>
            </a:r>
            <a:r>
              <a:rPr lang="en-US" dirty="0"/>
              <a:t> </a:t>
            </a:r>
            <a:r>
              <a:rPr lang="en-US" dirty="0" err="1"/>
              <a:t>bulunduğu</a:t>
            </a:r>
            <a:r>
              <a:rPr lang="en-US" dirty="0"/>
              <a:t> </a:t>
            </a:r>
            <a:r>
              <a:rPr lang="en-US" dirty="0" err="1"/>
              <a:t>mekana</a:t>
            </a:r>
            <a:r>
              <a:rPr lang="en-US" dirty="0"/>
              <a:t> </a:t>
            </a:r>
            <a:r>
              <a:rPr lang="en-US" dirty="0" err="1"/>
              <a:t>gelişinin</a:t>
            </a:r>
            <a:r>
              <a:rPr lang="en-US" dirty="0"/>
              <a:t> </a:t>
            </a:r>
            <a:r>
              <a:rPr lang="en-US" dirty="0" err="1"/>
              <a:t>engellenmesi</a:t>
            </a:r>
            <a:r>
              <a:rPr lang="en-US" dirty="0"/>
              <a:t> </a:t>
            </a:r>
            <a:r>
              <a:rPr lang="en-US" dirty="0" err="1"/>
              <a:t>için</a:t>
            </a:r>
            <a:r>
              <a:rPr lang="en-US" dirty="0"/>
              <a:t> </a:t>
            </a:r>
            <a:r>
              <a:rPr lang="en-US" dirty="0" err="1"/>
              <a:t>binada</a:t>
            </a:r>
            <a:r>
              <a:rPr lang="en-US" dirty="0"/>
              <a:t> </a:t>
            </a:r>
            <a:r>
              <a:rPr lang="en-US" dirty="0" err="1"/>
              <a:t>çeşitli</a:t>
            </a:r>
            <a:r>
              <a:rPr lang="en-US" dirty="0"/>
              <a:t> </a:t>
            </a:r>
            <a:r>
              <a:rPr lang="en-US" dirty="0" err="1"/>
              <a:t>önlemler</a:t>
            </a:r>
            <a:r>
              <a:rPr lang="en-US" dirty="0"/>
              <a:t> </a:t>
            </a:r>
            <a:r>
              <a:rPr lang="en-US" dirty="0" err="1"/>
              <a:t>alınabilir</a:t>
            </a:r>
            <a:r>
              <a:rPr lang="en-US" dirty="0"/>
              <a:t>. </a:t>
            </a:r>
            <a:r>
              <a:rPr lang="en-US" dirty="0" err="1"/>
              <a:t>Ultrasonik</a:t>
            </a:r>
            <a:r>
              <a:rPr lang="en-US" dirty="0"/>
              <a:t> </a:t>
            </a:r>
            <a:r>
              <a:rPr lang="en-US" dirty="0" err="1"/>
              <a:t>ses</a:t>
            </a:r>
            <a:r>
              <a:rPr lang="en-US" dirty="0"/>
              <a:t> </a:t>
            </a:r>
            <a:r>
              <a:rPr lang="en-US" dirty="0" err="1"/>
              <a:t>dalgaları</a:t>
            </a:r>
            <a:r>
              <a:rPr lang="en-US" dirty="0"/>
              <a:t> </a:t>
            </a:r>
            <a:r>
              <a:rPr lang="en-US" dirty="0" err="1"/>
              <a:t>yayan</a:t>
            </a:r>
            <a:r>
              <a:rPr lang="en-US" dirty="0"/>
              <a:t> </a:t>
            </a:r>
            <a:r>
              <a:rPr lang="en-US" dirty="0" err="1"/>
              <a:t>cihazlar</a:t>
            </a:r>
            <a:r>
              <a:rPr lang="en-US" dirty="0"/>
              <a:t> </a:t>
            </a:r>
            <a:r>
              <a:rPr lang="en-US" dirty="0" err="1"/>
              <a:t>kullanılarak</a:t>
            </a:r>
            <a:r>
              <a:rPr lang="en-US" dirty="0"/>
              <a:t> </a:t>
            </a:r>
            <a:r>
              <a:rPr lang="en-US" dirty="0" err="1"/>
              <a:t>bu</a:t>
            </a:r>
            <a:r>
              <a:rPr lang="en-US" dirty="0"/>
              <a:t> </a:t>
            </a:r>
            <a:r>
              <a:rPr lang="en-US" dirty="0" err="1"/>
              <a:t>canlıların</a:t>
            </a:r>
            <a:r>
              <a:rPr lang="en-US" dirty="0"/>
              <a:t> </a:t>
            </a:r>
            <a:r>
              <a:rPr lang="en-US" dirty="0" err="1"/>
              <a:t>uzak</a:t>
            </a:r>
            <a:r>
              <a:rPr lang="en-US" dirty="0"/>
              <a:t> </a:t>
            </a:r>
            <a:r>
              <a:rPr lang="en-US" dirty="0" err="1"/>
              <a:t>tutulması</a:t>
            </a:r>
            <a:r>
              <a:rPr lang="en-US" dirty="0"/>
              <a:t> </a:t>
            </a:r>
            <a:r>
              <a:rPr lang="en-US" dirty="0" err="1"/>
              <a:t>sağlanabilir</a:t>
            </a:r>
            <a:r>
              <a:rPr lang="en-US" dirty="0"/>
              <a:t>. </a:t>
            </a:r>
            <a:r>
              <a:rPr lang="en-US" dirty="0" err="1"/>
              <a:t>Depolama</a:t>
            </a:r>
            <a:r>
              <a:rPr lang="en-US" dirty="0"/>
              <a:t> </a:t>
            </a:r>
            <a:r>
              <a:rPr lang="en-US" dirty="0" err="1"/>
              <a:t>ortamında</a:t>
            </a:r>
            <a:r>
              <a:rPr lang="en-US" dirty="0"/>
              <a:t> </a:t>
            </a:r>
            <a:r>
              <a:rPr lang="en-US" dirty="0" err="1"/>
              <a:t>kemirgenlerin</a:t>
            </a:r>
            <a:r>
              <a:rPr lang="en-US" dirty="0"/>
              <a:t> </a:t>
            </a:r>
            <a:r>
              <a:rPr lang="en-US" dirty="0" err="1"/>
              <a:t>gelebileceği</a:t>
            </a:r>
            <a:r>
              <a:rPr lang="en-US" dirty="0"/>
              <a:t> </a:t>
            </a:r>
            <a:r>
              <a:rPr lang="en-US" dirty="0" err="1"/>
              <a:t>yerler</a:t>
            </a:r>
            <a:r>
              <a:rPr lang="en-US" dirty="0"/>
              <a:t> </a:t>
            </a:r>
            <a:r>
              <a:rPr lang="en-US" dirty="0" err="1"/>
              <a:t>delikler</a:t>
            </a:r>
            <a:r>
              <a:rPr lang="en-US" dirty="0"/>
              <a:t> </a:t>
            </a:r>
            <a:r>
              <a:rPr lang="en-US" dirty="0" err="1"/>
              <a:t>kapatılmalıdır</a:t>
            </a:r>
            <a:r>
              <a:rPr lang="en-US" dirty="0"/>
              <a:t>.</a:t>
            </a:r>
          </a:p>
          <a:p>
            <a:endParaRPr lang="en-US" dirty="0"/>
          </a:p>
        </p:txBody>
      </p:sp>
      <p:sp>
        <p:nvSpPr>
          <p:cNvPr id="19" name="Rectangle 18">
            <a:extLst>
              <a:ext uri="{FF2B5EF4-FFF2-40B4-BE49-F238E27FC236}">
                <a16:creationId xmlns:a16="http://schemas.microsoft.com/office/drawing/2014/main" id="{C672EAF5-5470-4BA7-B932-B6C0D09E7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94620B5C-0452-4C14-93BC-D29D4DD20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517063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4E293-33FC-4F6E-923B-3D556304400A}"/>
              </a:ext>
            </a:extLst>
          </p:cNvPr>
          <p:cNvSpPr>
            <a:spLocks noGrp="1"/>
          </p:cNvSpPr>
          <p:nvPr>
            <p:ph type="title"/>
          </p:nvPr>
        </p:nvSpPr>
        <p:spPr>
          <a:xfrm>
            <a:off x="5144679" y="634946"/>
            <a:ext cx="6405063" cy="1450757"/>
          </a:xfrm>
        </p:spPr>
        <p:txBody>
          <a:bodyPr>
            <a:normAutofit/>
          </a:bodyPr>
          <a:lstStyle/>
          <a:p>
            <a:br>
              <a:rPr lang="tr-TR"/>
            </a:br>
            <a:r>
              <a:rPr lang="tr-TR"/>
              <a:t>Doğal afetler</a:t>
            </a:r>
            <a:endParaRPr lang="en-US"/>
          </a:p>
        </p:txBody>
      </p:sp>
      <p:pic>
        <p:nvPicPr>
          <p:cNvPr id="5" name="Picture 4" descr="A picture containing building, table, water, sitting&#10;&#10;Description automatically generated">
            <a:extLst>
              <a:ext uri="{FF2B5EF4-FFF2-40B4-BE49-F238E27FC236}">
                <a16:creationId xmlns:a16="http://schemas.microsoft.com/office/drawing/2014/main" id="{22C0A3A1-E70B-4AAA-897F-6203422737B2}"/>
              </a:ext>
            </a:extLst>
          </p:cNvPr>
          <p:cNvPicPr>
            <a:picLocks noChangeAspect="1"/>
          </p:cNvPicPr>
          <p:nvPr/>
        </p:nvPicPr>
        <p:blipFill rotWithShape="1">
          <a:blip r:embed="rId2"/>
          <a:srcRect l="875" r="13884" b="-1"/>
          <a:stretch/>
        </p:blipFill>
        <p:spPr>
          <a:xfrm>
            <a:off x="633999" y="581098"/>
            <a:ext cx="4020297" cy="2476136"/>
          </a:xfrm>
          <a:prstGeom prst="rect">
            <a:avLst/>
          </a:prstGeom>
        </p:spPr>
      </p:pic>
      <p:cxnSp>
        <p:nvCxnSpPr>
          <p:cNvPr id="41" name="Straight Connector 4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piano&#10;&#10;Description automatically generated">
            <a:extLst>
              <a:ext uri="{FF2B5EF4-FFF2-40B4-BE49-F238E27FC236}">
                <a16:creationId xmlns:a16="http://schemas.microsoft.com/office/drawing/2014/main" id="{DECB8722-75C0-4925-BC3D-4E3094F33736}"/>
              </a:ext>
            </a:extLst>
          </p:cNvPr>
          <p:cNvPicPr>
            <a:picLocks noChangeAspect="1"/>
          </p:cNvPicPr>
          <p:nvPr/>
        </p:nvPicPr>
        <p:blipFill rotWithShape="1">
          <a:blip r:embed="rId3"/>
          <a:srcRect r="9076" b="-2"/>
          <a:stretch/>
        </p:blipFill>
        <p:spPr>
          <a:xfrm>
            <a:off x="633999" y="3218101"/>
            <a:ext cx="4020296" cy="2476136"/>
          </a:xfrm>
          <a:prstGeom prst="rect">
            <a:avLst/>
          </a:prstGeom>
        </p:spPr>
      </p:pic>
      <p:sp>
        <p:nvSpPr>
          <p:cNvPr id="3" name="Content Placeholder 2">
            <a:extLst>
              <a:ext uri="{FF2B5EF4-FFF2-40B4-BE49-F238E27FC236}">
                <a16:creationId xmlns:a16="http://schemas.microsoft.com/office/drawing/2014/main" id="{3F6E2D61-0605-4504-9544-13805C7AB818}"/>
              </a:ext>
            </a:extLst>
          </p:cNvPr>
          <p:cNvSpPr>
            <a:spLocks noGrp="1"/>
          </p:cNvSpPr>
          <p:nvPr>
            <p:ph idx="1"/>
          </p:nvPr>
        </p:nvSpPr>
        <p:spPr>
          <a:xfrm>
            <a:off x="5144679" y="2198914"/>
            <a:ext cx="6405063" cy="3670180"/>
          </a:xfrm>
        </p:spPr>
        <p:txBody>
          <a:bodyPr>
            <a:normAutofit/>
          </a:bodyPr>
          <a:lstStyle/>
          <a:p>
            <a:r>
              <a:rPr lang="en-US" sz="1400" err="1"/>
              <a:t>Doğal</a:t>
            </a:r>
            <a:r>
              <a:rPr lang="en-US" sz="1400"/>
              <a:t> </a:t>
            </a:r>
            <a:r>
              <a:rPr lang="en-US" sz="1400" err="1"/>
              <a:t>afetler</a:t>
            </a:r>
            <a:r>
              <a:rPr lang="en-US" sz="1400"/>
              <a:t> (</a:t>
            </a:r>
            <a:r>
              <a:rPr lang="en-US" sz="1400" err="1"/>
              <a:t>deprem</a:t>
            </a:r>
            <a:r>
              <a:rPr lang="en-US" sz="1400"/>
              <a:t>, </a:t>
            </a:r>
            <a:r>
              <a:rPr lang="en-US" sz="1400" err="1"/>
              <a:t>sel</a:t>
            </a:r>
            <a:r>
              <a:rPr lang="en-US" sz="1400"/>
              <a:t> vb.) </a:t>
            </a:r>
            <a:r>
              <a:rPr lang="en-US" sz="1400" err="1"/>
              <a:t>ya</a:t>
            </a:r>
            <a:r>
              <a:rPr lang="en-US" sz="1400"/>
              <a:t> da </a:t>
            </a:r>
            <a:r>
              <a:rPr lang="en-US" sz="1400" err="1"/>
              <a:t>insanların</a:t>
            </a:r>
            <a:r>
              <a:rPr lang="en-US" sz="1400"/>
              <a:t> </a:t>
            </a:r>
            <a:r>
              <a:rPr lang="en-US" sz="1400" err="1"/>
              <a:t>ihmallerinin</a:t>
            </a:r>
            <a:r>
              <a:rPr lang="en-US" sz="1400"/>
              <a:t> </a:t>
            </a:r>
            <a:r>
              <a:rPr lang="en-US" sz="1400" err="1"/>
              <a:t>neden</a:t>
            </a:r>
            <a:r>
              <a:rPr lang="en-US" sz="1400"/>
              <a:t> </a:t>
            </a:r>
            <a:r>
              <a:rPr lang="en-US" sz="1400" err="1"/>
              <a:t>olduğu</a:t>
            </a:r>
            <a:r>
              <a:rPr lang="en-US" sz="1400"/>
              <a:t> </a:t>
            </a:r>
            <a:r>
              <a:rPr lang="en-US" sz="1400" err="1"/>
              <a:t>afetler</a:t>
            </a:r>
            <a:r>
              <a:rPr lang="en-US" sz="1400"/>
              <a:t> (</a:t>
            </a:r>
            <a:r>
              <a:rPr lang="en-US" sz="1400" err="1"/>
              <a:t>yangın</a:t>
            </a:r>
            <a:r>
              <a:rPr lang="en-US" sz="1400"/>
              <a:t> </a:t>
            </a:r>
            <a:r>
              <a:rPr lang="en-US" sz="1400" err="1"/>
              <a:t>ve</a:t>
            </a:r>
            <a:r>
              <a:rPr lang="en-US" sz="1400"/>
              <a:t> </a:t>
            </a:r>
            <a:r>
              <a:rPr lang="en-US" sz="1400" err="1"/>
              <a:t>su</a:t>
            </a:r>
            <a:r>
              <a:rPr lang="en-US" sz="1400"/>
              <a:t> </a:t>
            </a:r>
            <a:r>
              <a:rPr lang="en-US" sz="1400" err="1"/>
              <a:t>baskınları</a:t>
            </a:r>
            <a:r>
              <a:rPr lang="en-US" sz="1400"/>
              <a:t> </a:t>
            </a:r>
            <a:r>
              <a:rPr lang="en-US" sz="1400" err="1"/>
              <a:t>gibi</a:t>
            </a:r>
            <a:r>
              <a:rPr lang="en-US" sz="1400"/>
              <a:t>) </a:t>
            </a:r>
            <a:r>
              <a:rPr lang="en-US" sz="1400" err="1"/>
              <a:t>tarihi</a:t>
            </a:r>
            <a:r>
              <a:rPr lang="en-US" sz="1400"/>
              <a:t> </a:t>
            </a:r>
            <a:r>
              <a:rPr lang="en-US" sz="1400" err="1"/>
              <a:t>tekstillerin</a:t>
            </a:r>
            <a:r>
              <a:rPr lang="en-US" sz="1400"/>
              <a:t> </a:t>
            </a:r>
            <a:r>
              <a:rPr lang="en-US" sz="1400" err="1"/>
              <a:t>ciddi</a:t>
            </a:r>
            <a:r>
              <a:rPr lang="en-US" sz="1400"/>
              <a:t> </a:t>
            </a:r>
            <a:r>
              <a:rPr lang="en-US" sz="1400" err="1"/>
              <a:t>zararlar</a:t>
            </a:r>
            <a:r>
              <a:rPr lang="en-US" sz="1400"/>
              <a:t> </a:t>
            </a:r>
            <a:r>
              <a:rPr lang="en-US" sz="1400" err="1"/>
              <a:t>görmesine</a:t>
            </a:r>
            <a:r>
              <a:rPr lang="en-US" sz="1400"/>
              <a:t> </a:t>
            </a:r>
            <a:r>
              <a:rPr lang="en-US" sz="1400" err="1"/>
              <a:t>hatta</a:t>
            </a:r>
            <a:r>
              <a:rPr lang="en-US" sz="1400"/>
              <a:t> yok </a:t>
            </a:r>
            <a:r>
              <a:rPr lang="en-US" sz="1400" err="1"/>
              <a:t>olmalarına</a:t>
            </a:r>
            <a:r>
              <a:rPr lang="en-US" sz="1400"/>
              <a:t> </a:t>
            </a:r>
            <a:r>
              <a:rPr lang="en-US" sz="1400" err="1"/>
              <a:t>sebebiyet</a:t>
            </a:r>
            <a:r>
              <a:rPr lang="en-US" sz="1400"/>
              <a:t> </a:t>
            </a:r>
            <a:r>
              <a:rPr lang="en-US" sz="1400" err="1"/>
              <a:t>verebilir</a:t>
            </a:r>
            <a:r>
              <a:rPr lang="en-US" sz="1400"/>
              <a:t>.</a:t>
            </a:r>
            <a:endParaRPr lang="tr-TR" sz="1400"/>
          </a:p>
          <a:p>
            <a:r>
              <a:rPr lang="tr-TR" sz="1400"/>
              <a:t>Bu nedenle depolama kabinleri, dolapları, çekmeceleri doğal afetler de göz önünde bulundurularak planlanmalıdır.</a:t>
            </a:r>
          </a:p>
          <a:p>
            <a:r>
              <a:rPr lang="en-US" sz="1400" err="1"/>
              <a:t>Tarihi</a:t>
            </a:r>
            <a:r>
              <a:rPr lang="en-US" sz="1400"/>
              <a:t> </a:t>
            </a:r>
            <a:r>
              <a:rPr lang="en-US" sz="1400" err="1"/>
              <a:t>tekstillerin</a:t>
            </a:r>
            <a:r>
              <a:rPr lang="en-US" sz="1400"/>
              <a:t> </a:t>
            </a:r>
            <a:r>
              <a:rPr lang="en-US" sz="1400" err="1"/>
              <a:t>depolandığı</a:t>
            </a:r>
            <a:r>
              <a:rPr lang="en-US" sz="1400"/>
              <a:t> </a:t>
            </a:r>
            <a:r>
              <a:rPr lang="en-US" sz="1400" err="1"/>
              <a:t>ya</a:t>
            </a:r>
            <a:r>
              <a:rPr lang="en-US" sz="1400"/>
              <a:t> da </a:t>
            </a:r>
            <a:r>
              <a:rPr lang="en-US" sz="1400" err="1"/>
              <a:t>sergilendiği</a:t>
            </a:r>
            <a:r>
              <a:rPr lang="en-US" sz="1400"/>
              <a:t> </a:t>
            </a:r>
            <a:r>
              <a:rPr lang="en-US" sz="1400" err="1"/>
              <a:t>yapının</a:t>
            </a:r>
            <a:r>
              <a:rPr lang="en-US" sz="1400"/>
              <a:t> </a:t>
            </a:r>
            <a:r>
              <a:rPr lang="en-US" sz="1400" err="1"/>
              <a:t>özellikleri</a:t>
            </a:r>
            <a:r>
              <a:rPr lang="en-US" sz="1400"/>
              <a:t> </a:t>
            </a:r>
            <a:r>
              <a:rPr lang="en-US" sz="1400" err="1"/>
              <a:t>ve</a:t>
            </a:r>
            <a:r>
              <a:rPr lang="en-US" sz="1400"/>
              <a:t> </a:t>
            </a:r>
            <a:r>
              <a:rPr lang="en-US" sz="1400" err="1"/>
              <a:t>eserlerin</a:t>
            </a:r>
            <a:r>
              <a:rPr lang="en-US" sz="1400"/>
              <a:t> </a:t>
            </a:r>
            <a:r>
              <a:rPr lang="en-US" sz="1400" err="1"/>
              <a:t>bulunduğu</a:t>
            </a:r>
            <a:r>
              <a:rPr lang="en-US" sz="1400"/>
              <a:t> </a:t>
            </a:r>
            <a:r>
              <a:rPr lang="en-US" sz="1400" err="1"/>
              <a:t>kat</a:t>
            </a:r>
            <a:r>
              <a:rPr lang="en-US" sz="1400"/>
              <a:t> </a:t>
            </a:r>
            <a:r>
              <a:rPr lang="en-US" sz="1400" err="1"/>
              <a:t>su</a:t>
            </a:r>
            <a:r>
              <a:rPr lang="en-US" sz="1400"/>
              <a:t> </a:t>
            </a:r>
            <a:r>
              <a:rPr lang="en-US" sz="1400" err="1"/>
              <a:t>baskını</a:t>
            </a:r>
            <a:r>
              <a:rPr lang="en-US" sz="1400"/>
              <a:t> </a:t>
            </a:r>
            <a:r>
              <a:rPr lang="en-US" sz="1400" err="1"/>
              <a:t>açısından</a:t>
            </a:r>
            <a:r>
              <a:rPr lang="en-US" sz="1400"/>
              <a:t> </a:t>
            </a:r>
            <a:r>
              <a:rPr lang="en-US" sz="1400" err="1"/>
              <a:t>riskler</a:t>
            </a:r>
            <a:r>
              <a:rPr lang="en-US" sz="1400"/>
              <a:t> </a:t>
            </a:r>
            <a:r>
              <a:rPr lang="en-US" sz="1400" err="1"/>
              <a:t>taşıyorsa</a:t>
            </a:r>
            <a:r>
              <a:rPr lang="en-US" sz="1400"/>
              <a:t> </a:t>
            </a:r>
            <a:r>
              <a:rPr lang="en-US" sz="1400" err="1"/>
              <a:t>büyük</a:t>
            </a:r>
            <a:r>
              <a:rPr lang="en-US" sz="1400"/>
              <a:t> </a:t>
            </a:r>
            <a:r>
              <a:rPr lang="en-US" sz="1400" err="1"/>
              <a:t>sorun</a:t>
            </a:r>
            <a:r>
              <a:rPr lang="en-US" sz="1400"/>
              <a:t> </a:t>
            </a:r>
            <a:r>
              <a:rPr lang="en-US" sz="1400" err="1"/>
              <a:t>yaratabilir</a:t>
            </a:r>
            <a:r>
              <a:rPr lang="en-US" sz="1400"/>
              <a:t>. Bodrum </a:t>
            </a:r>
            <a:r>
              <a:rPr lang="en-US" sz="1400" err="1"/>
              <a:t>katında</a:t>
            </a:r>
            <a:r>
              <a:rPr lang="en-US" sz="1400"/>
              <a:t> </a:t>
            </a:r>
            <a:r>
              <a:rPr lang="en-US" sz="1400" err="1"/>
              <a:t>yer</a:t>
            </a:r>
            <a:r>
              <a:rPr lang="en-US" sz="1400"/>
              <a:t> </a:t>
            </a:r>
            <a:r>
              <a:rPr lang="en-US" sz="1400" err="1"/>
              <a:t>alan</a:t>
            </a:r>
            <a:r>
              <a:rPr lang="en-US" sz="1400"/>
              <a:t> </a:t>
            </a:r>
            <a:r>
              <a:rPr lang="en-US" sz="1400" err="1"/>
              <a:t>depolar</a:t>
            </a:r>
            <a:r>
              <a:rPr lang="en-US" sz="1400"/>
              <a:t> </a:t>
            </a:r>
            <a:r>
              <a:rPr lang="en-US" sz="1400" err="1"/>
              <a:t>ya</a:t>
            </a:r>
            <a:r>
              <a:rPr lang="en-US" sz="1400"/>
              <a:t> da </a:t>
            </a:r>
            <a:r>
              <a:rPr lang="en-US" sz="1400" err="1"/>
              <a:t>sergi</a:t>
            </a:r>
            <a:r>
              <a:rPr lang="en-US" sz="1400"/>
              <a:t> </a:t>
            </a:r>
            <a:r>
              <a:rPr lang="en-US" sz="1400" err="1"/>
              <a:t>alanları</a:t>
            </a:r>
            <a:r>
              <a:rPr lang="en-US" sz="1400"/>
              <a:t> her zaman </a:t>
            </a:r>
            <a:r>
              <a:rPr lang="en-US" sz="1400" err="1"/>
              <a:t>su</a:t>
            </a:r>
            <a:r>
              <a:rPr lang="en-US" sz="1400"/>
              <a:t> </a:t>
            </a:r>
            <a:r>
              <a:rPr lang="en-US" sz="1400" err="1"/>
              <a:t>baskını</a:t>
            </a:r>
            <a:r>
              <a:rPr lang="en-US" sz="1400"/>
              <a:t> </a:t>
            </a:r>
            <a:r>
              <a:rPr lang="en-US" sz="1400" err="1"/>
              <a:t>tehdidi</a:t>
            </a:r>
            <a:r>
              <a:rPr lang="en-US" sz="1400"/>
              <a:t> </a:t>
            </a:r>
            <a:r>
              <a:rPr lang="en-US" sz="1400" err="1"/>
              <a:t>altındadır</a:t>
            </a:r>
            <a:r>
              <a:rPr lang="en-US" sz="1400"/>
              <a:t>. Bu </a:t>
            </a:r>
            <a:r>
              <a:rPr lang="en-US" sz="1400" err="1"/>
              <a:t>nedenle</a:t>
            </a:r>
            <a:r>
              <a:rPr lang="en-US" sz="1400"/>
              <a:t> </a:t>
            </a:r>
            <a:r>
              <a:rPr lang="en-US" sz="1400" err="1"/>
              <a:t>eserlerin</a:t>
            </a:r>
            <a:r>
              <a:rPr lang="en-US" sz="1400"/>
              <a:t>, </a:t>
            </a:r>
            <a:r>
              <a:rPr lang="en-US" sz="1400" err="1"/>
              <a:t>bodrum</a:t>
            </a:r>
            <a:r>
              <a:rPr lang="en-US" sz="1400"/>
              <a:t> </a:t>
            </a:r>
            <a:r>
              <a:rPr lang="en-US" sz="1400" err="1"/>
              <a:t>katından</a:t>
            </a:r>
            <a:r>
              <a:rPr lang="en-US" sz="1400"/>
              <a:t> </a:t>
            </a:r>
            <a:r>
              <a:rPr lang="en-US" sz="1400" err="1"/>
              <a:t>ara</a:t>
            </a:r>
            <a:r>
              <a:rPr lang="en-US" sz="1400"/>
              <a:t> </a:t>
            </a:r>
            <a:r>
              <a:rPr lang="en-US" sz="1400" err="1"/>
              <a:t>katlara</a:t>
            </a:r>
            <a:r>
              <a:rPr lang="en-US" sz="1400"/>
              <a:t> </a:t>
            </a:r>
            <a:r>
              <a:rPr lang="en-US" sz="1400" err="1"/>
              <a:t>taşınması</a:t>
            </a:r>
            <a:r>
              <a:rPr lang="en-US" sz="1400"/>
              <a:t> </a:t>
            </a:r>
            <a:r>
              <a:rPr lang="en-US" sz="1400" err="1"/>
              <a:t>yapılacak</a:t>
            </a:r>
            <a:r>
              <a:rPr lang="en-US" sz="1400"/>
              <a:t> ilk </a:t>
            </a:r>
            <a:r>
              <a:rPr lang="en-US" sz="1400" err="1"/>
              <a:t>koruyucu</a:t>
            </a:r>
            <a:r>
              <a:rPr lang="en-US" sz="1400"/>
              <a:t> </a:t>
            </a:r>
            <a:r>
              <a:rPr lang="en-US" sz="1400" err="1"/>
              <a:t>işlemdir</a:t>
            </a:r>
            <a:r>
              <a:rPr lang="en-US" sz="1400"/>
              <a:t>. </a:t>
            </a:r>
            <a:r>
              <a:rPr lang="en-US" sz="1400" err="1"/>
              <a:t>Eserler</a:t>
            </a:r>
            <a:r>
              <a:rPr lang="en-US" sz="1400"/>
              <a:t> </a:t>
            </a:r>
            <a:r>
              <a:rPr lang="en-US" sz="1400" err="1"/>
              <a:t>çatı</a:t>
            </a:r>
            <a:r>
              <a:rPr lang="en-US" sz="1400"/>
              <a:t> </a:t>
            </a:r>
            <a:r>
              <a:rPr lang="en-US" sz="1400" err="1"/>
              <a:t>katı</a:t>
            </a:r>
            <a:r>
              <a:rPr lang="en-US" sz="1400"/>
              <a:t> </a:t>
            </a:r>
            <a:r>
              <a:rPr lang="en-US" sz="1400" err="1"/>
              <a:t>altında</a:t>
            </a:r>
            <a:r>
              <a:rPr lang="en-US" sz="1400"/>
              <a:t> </a:t>
            </a:r>
            <a:r>
              <a:rPr lang="en-US" sz="1400" err="1"/>
              <a:t>ise</a:t>
            </a:r>
            <a:r>
              <a:rPr lang="en-US" sz="1400"/>
              <a:t> </a:t>
            </a:r>
            <a:r>
              <a:rPr lang="en-US" sz="1400" err="1"/>
              <a:t>yağmur</a:t>
            </a:r>
            <a:r>
              <a:rPr lang="en-US" sz="1400"/>
              <a:t> </a:t>
            </a:r>
            <a:r>
              <a:rPr lang="en-US" sz="1400" err="1"/>
              <a:t>olukları</a:t>
            </a:r>
            <a:r>
              <a:rPr lang="en-US" sz="1400"/>
              <a:t> </a:t>
            </a:r>
            <a:r>
              <a:rPr lang="en-US" sz="1400" err="1"/>
              <a:t>düzenli</a:t>
            </a:r>
            <a:r>
              <a:rPr lang="en-US" sz="1400"/>
              <a:t> </a:t>
            </a:r>
            <a:r>
              <a:rPr lang="en-US" sz="1400" err="1"/>
              <a:t>aralıklarla</a:t>
            </a:r>
            <a:r>
              <a:rPr lang="en-US" sz="1400"/>
              <a:t> </a:t>
            </a:r>
            <a:r>
              <a:rPr lang="en-US" sz="1400" err="1"/>
              <a:t>temizlenmeli</a:t>
            </a:r>
            <a:r>
              <a:rPr lang="en-US" sz="1400"/>
              <a:t>, </a:t>
            </a:r>
            <a:r>
              <a:rPr lang="en-US" sz="1400" err="1"/>
              <a:t>tıkanmalarına</a:t>
            </a:r>
            <a:r>
              <a:rPr lang="en-US" sz="1400"/>
              <a:t> </a:t>
            </a:r>
            <a:r>
              <a:rPr lang="en-US" sz="1400" err="1"/>
              <a:t>olanak</a:t>
            </a:r>
            <a:r>
              <a:rPr lang="en-US" sz="1400"/>
              <a:t> </a:t>
            </a:r>
            <a:r>
              <a:rPr lang="en-US" sz="1400" err="1"/>
              <a:t>tanınmamalı</a:t>
            </a:r>
            <a:r>
              <a:rPr lang="en-US" sz="1400"/>
              <a:t> </a:t>
            </a:r>
            <a:r>
              <a:rPr lang="en-US" sz="1400" err="1"/>
              <a:t>ve</a:t>
            </a:r>
            <a:r>
              <a:rPr lang="en-US" sz="1400"/>
              <a:t> </a:t>
            </a:r>
            <a:r>
              <a:rPr lang="en-US" sz="1400" err="1"/>
              <a:t>su</a:t>
            </a:r>
            <a:r>
              <a:rPr lang="en-US" sz="1400"/>
              <a:t> </a:t>
            </a:r>
            <a:r>
              <a:rPr lang="en-US" sz="1400" err="1"/>
              <a:t>taşkınlarına</a:t>
            </a:r>
            <a:r>
              <a:rPr lang="en-US" sz="1400"/>
              <a:t> </a:t>
            </a:r>
            <a:r>
              <a:rPr lang="en-US" sz="1400" err="1"/>
              <a:t>karşı</a:t>
            </a:r>
            <a:r>
              <a:rPr lang="en-US" sz="1400"/>
              <a:t> </a:t>
            </a:r>
            <a:r>
              <a:rPr lang="en-US" sz="1400" err="1"/>
              <a:t>dikkatli</a:t>
            </a:r>
            <a:r>
              <a:rPr lang="en-US" sz="1400"/>
              <a:t> </a:t>
            </a:r>
            <a:r>
              <a:rPr lang="en-US" sz="1400" err="1"/>
              <a:t>olunmalıdır</a:t>
            </a:r>
            <a:r>
              <a:rPr lang="en-US" sz="1400"/>
              <a:t>. </a:t>
            </a:r>
            <a:r>
              <a:rPr lang="en-US" sz="1400" err="1"/>
              <a:t>Sergi</a:t>
            </a:r>
            <a:r>
              <a:rPr lang="en-US" sz="1400"/>
              <a:t> </a:t>
            </a:r>
            <a:r>
              <a:rPr lang="en-US" sz="1400" err="1"/>
              <a:t>ya</a:t>
            </a:r>
            <a:r>
              <a:rPr lang="en-US" sz="1400"/>
              <a:t> da </a:t>
            </a:r>
            <a:r>
              <a:rPr lang="en-US" sz="1400" err="1"/>
              <a:t>depolama</a:t>
            </a:r>
            <a:r>
              <a:rPr lang="en-US" sz="1400"/>
              <a:t> </a:t>
            </a:r>
            <a:r>
              <a:rPr lang="en-US" sz="1400" err="1"/>
              <a:t>alanının</a:t>
            </a:r>
            <a:r>
              <a:rPr lang="en-US" sz="1400"/>
              <a:t> </a:t>
            </a:r>
            <a:r>
              <a:rPr lang="en-US" sz="1400" err="1"/>
              <a:t>içinden</a:t>
            </a:r>
            <a:r>
              <a:rPr lang="en-US" sz="1400"/>
              <a:t> </a:t>
            </a:r>
            <a:r>
              <a:rPr lang="en-US" sz="1400" err="1"/>
              <a:t>geçen</a:t>
            </a:r>
            <a:r>
              <a:rPr lang="en-US" sz="1400"/>
              <a:t> </a:t>
            </a:r>
            <a:r>
              <a:rPr lang="en-US" sz="1400" err="1"/>
              <a:t>su</a:t>
            </a:r>
            <a:r>
              <a:rPr lang="en-US" sz="1400"/>
              <a:t> </a:t>
            </a:r>
            <a:r>
              <a:rPr lang="en-US" sz="1400" err="1"/>
              <a:t>ve</a:t>
            </a:r>
            <a:r>
              <a:rPr lang="en-US" sz="1400"/>
              <a:t> </a:t>
            </a:r>
            <a:r>
              <a:rPr lang="en-US" sz="1400" err="1"/>
              <a:t>kalorifer</a:t>
            </a:r>
            <a:r>
              <a:rPr lang="en-US" sz="1400"/>
              <a:t> </a:t>
            </a:r>
            <a:r>
              <a:rPr lang="en-US" sz="1400" err="1"/>
              <a:t>borularının</a:t>
            </a:r>
            <a:r>
              <a:rPr lang="en-US" sz="1400"/>
              <a:t> </a:t>
            </a:r>
            <a:r>
              <a:rPr lang="en-US" sz="1400" err="1"/>
              <a:t>yeterince</a:t>
            </a:r>
            <a:r>
              <a:rPr lang="en-US" sz="1400"/>
              <a:t> </a:t>
            </a:r>
            <a:r>
              <a:rPr lang="en-US" sz="1400" err="1"/>
              <a:t>sağlam</a:t>
            </a:r>
            <a:r>
              <a:rPr lang="en-US" sz="1400"/>
              <a:t> </a:t>
            </a:r>
            <a:r>
              <a:rPr lang="en-US" sz="1400" err="1"/>
              <a:t>ve</a:t>
            </a:r>
            <a:r>
              <a:rPr lang="en-US" sz="1400"/>
              <a:t> </a:t>
            </a:r>
            <a:r>
              <a:rPr lang="en-US" sz="1400" err="1"/>
              <a:t>yalıtılmış</a:t>
            </a:r>
            <a:r>
              <a:rPr lang="en-US" sz="1400"/>
              <a:t> </a:t>
            </a:r>
            <a:r>
              <a:rPr lang="en-US" sz="1400" err="1"/>
              <a:t>olması</a:t>
            </a:r>
            <a:r>
              <a:rPr lang="en-US" sz="1400"/>
              <a:t> da, </a:t>
            </a:r>
            <a:r>
              <a:rPr lang="en-US" sz="1400" err="1"/>
              <a:t>ileride</a:t>
            </a:r>
            <a:r>
              <a:rPr lang="en-US" sz="1400"/>
              <a:t> </a:t>
            </a:r>
            <a:r>
              <a:rPr lang="en-US" sz="1400" err="1"/>
              <a:t>oluşabilecek</a:t>
            </a:r>
            <a:r>
              <a:rPr lang="en-US" sz="1400"/>
              <a:t> </a:t>
            </a:r>
            <a:r>
              <a:rPr lang="en-US" sz="1400" err="1"/>
              <a:t>kazalara</a:t>
            </a:r>
            <a:r>
              <a:rPr lang="en-US" sz="1400"/>
              <a:t> </a:t>
            </a:r>
            <a:r>
              <a:rPr lang="en-US" sz="1400" err="1"/>
              <a:t>karşı</a:t>
            </a:r>
            <a:r>
              <a:rPr lang="en-US" sz="1400"/>
              <a:t> </a:t>
            </a:r>
            <a:r>
              <a:rPr lang="en-US" sz="1400" err="1"/>
              <a:t>önlem</a:t>
            </a:r>
            <a:r>
              <a:rPr lang="en-US" sz="1400"/>
              <a:t> </a:t>
            </a:r>
            <a:r>
              <a:rPr lang="en-US" sz="1400" err="1"/>
              <a:t>almak</a:t>
            </a:r>
            <a:r>
              <a:rPr lang="en-US" sz="1400"/>
              <a:t> </a:t>
            </a:r>
            <a:r>
              <a:rPr lang="en-US" sz="1400" err="1"/>
              <a:t>açısından</a:t>
            </a:r>
            <a:r>
              <a:rPr lang="en-US" sz="1400"/>
              <a:t> </a:t>
            </a:r>
            <a:r>
              <a:rPr lang="en-US" sz="1400" err="1"/>
              <a:t>önemlidir</a:t>
            </a:r>
            <a:r>
              <a:rPr lang="en-US" sz="1400"/>
              <a:t>. </a:t>
            </a:r>
          </a:p>
        </p:txBody>
      </p:sp>
      <p:sp>
        <p:nvSpPr>
          <p:cNvPr id="43" name="Rectangle 4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1221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C43A2815-EB9F-4288-863E-4855FBCBDF48}"/>
              </a:ext>
            </a:extLst>
          </p:cNvPr>
          <p:cNvPicPr>
            <a:picLocks noChangeAspect="1"/>
          </p:cNvPicPr>
          <p:nvPr/>
        </p:nvPicPr>
        <p:blipFill>
          <a:blip r:embed="rId2"/>
          <a:stretch>
            <a:fillRect/>
          </a:stretch>
        </p:blipFill>
        <p:spPr>
          <a:xfrm>
            <a:off x="630359" y="605896"/>
            <a:ext cx="2771775" cy="1647825"/>
          </a:xfrm>
          <a:prstGeom prst="rect">
            <a:avLst/>
          </a:prstGeom>
        </p:spPr>
      </p:pic>
      <p:pic>
        <p:nvPicPr>
          <p:cNvPr id="6" name="Picture 5">
            <a:extLst>
              <a:ext uri="{FF2B5EF4-FFF2-40B4-BE49-F238E27FC236}">
                <a16:creationId xmlns:a16="http://schemas.microsoft.com/office/drawing/2014/main" id="{007F8C8C-74EA-424A-AC96-4CDB452DBC84}"/>
              </a:ext>
            </a:extLst>
          </p:cNvPr>
          <p:cNvPicPr>
            <a:picLocks noChangeAspect="1"/>
          </p:cNvPicPr>
          <p:nvPr/>
        </p:nvPicPr>
        <p:blipFill>
          <a:blip r:embed="rId3"/>
          <a:stretch>
            <a:fillRect/>
          </a:stretch>
        </p:blipFill>
        <p:spPr>
          <a:xfrm>
            <a:off x="272324" y="3429000"/>
            <a:ext cx="3506174" cy="1836208"/>
          </a:xfrm>
          <a:prstGeom prst="rect">
            <a:avLst/>
          </a:prstGeom>
        </p:spPr>
      </p:pic>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2F48097-FD74-411D-9A42-7AF5CD4DC37D}"/>
              </a:ext>
            </a:extLst>
          </p:cNvPr>
          <p:cNvSpPr>
            <a:spLocks noGrp="1"/>
          </p:cNvSpPr>
          <p:nvPr>
            <p:ph idx="1"/>
          </p:nvPr>
        </p:nvSpPr>
        <p:spPr>
          <a:xfrm>
            <a:off x="4742016" y="605896"/>
            <a:ext cx="6413663" cy="5646208"/>
          </a:xfrm>
        </p:spPr>
        <p:txBody>
          <a:bodyPr anchor="ctr">
            <a:normAutofit/>
          </a:bodyPr>
          <a:lstStyle/>
          <a:p>
            <a:pPr marL="0" indent="0">
              <a:buNone/>
            </a:pPr>
            <a:r>
              <a:rPr lang="en-US" sz="1400" dirty="0" err="1"/>
              <a:t>Eserlerin</a:t>
            </a:r>
            <a:r>
              <a:rPr lang="en-US" sz="1400" dirty="0"/>
              <a:t> </a:t>
            </a:r>
            <a:r>
              <a:rPr lang="en-US" sz="1400" dirty="0" err="1"/>
              <a:t>olduğu</a:t>
            </a:r>
            <a:r>
              <a:rPr lang="en-US" sz="1400" dirty="0"/>
              <a:t> </a:t>
            </a:r>
            <a:r>
              <a:rPr lang="en-US" sz="1400" dirty="0" err="1"/>
              <a:t>bina</a:t>
            </a:r>
            <a:r>
              <a:rPr lang="en-US" sz="1400" dirty="0"/>
              <a:t> </a:t>
            </a:r>
            <a:r>
              <a:rPr lang="en-US" sz="1400" dirty="0" err="1"/>
              <a:t>içinde</a:t>
            </a:r>
            <a:r>
              <a:rPr lang="en-US" sz="1400" dirty="0"/>
              <a:t> </a:t>
            </a:r>
            <a:r>
              <a:rPr lang="en-US" sz="1400" dirty="0" err="1"/>
              <a:t>özellikle</a:t>
            </a:r>
            <a:r>
              <a:rPr lang="en-US" sz="1400" dirty="0"/>
              <a:t> </a:t>
            </a:r>
            <a:r>
              <a:rPr lang="en-US" sz="1400" dirty="0" err="1"/>
              <a:t>kaynak</a:t>
            </a:r>
            <a:r>
              <a:rPr lang="en-US" sz="1400" dirty="0"/>
              <a:t> </a:t>
            </a:r>
            <a:r>
              <a:rPr lang="en-US" sz="1400" dirty="0" err="1"/>
              <a:t>cihazı</a:t>
            </a:r>
            <a:r>
              <a:rPr lang="en-US" sz="1400" dirty="0"/>
              <a:t> </a:t>
            </a:r>
            <a:r>
              <a:rPr lang="en-US" sz="1400" dirty="0" err="1"/>
              <a:t>ile</a:t>
            </a:r>
            <a:r>
              <a:rPr lang="en-US" sz="1400" dirty="0"/>
              <a:t> </a:t>
            </a:r>
            <a:r>
              <a:rPr lang="en-US" sz="1400" dirty="0" err="1"/>
              <a:t>yapılan</a:t>
            </a:r>
            <a:r>
              <a:rPr lang="en-US" sz="1400" dirty="0"/>
              <a:t> </a:t>
            </a:r>
            <a:r>
              <a:rPr lang="en-US" sz="1400" dirty="0" err="1"/>
              <a:t>onarımlar</a:t>
            </a:r>
            <a:r>
              <a:rPr lang="en-US" sz="1400" dirty="0"/>
              <a:t>, </a:t>
            </a:r>
            <a:r>
              <a:rPr lang="en-US" sz="1400" dirty="0" err="1"/>
              <a:t>hatalı</a:t>
            </a:r>
            <a:r>
              <a:rPr lang="en-US" sz="1400" dirty="0"/>
              <a:t> </a:t>
            </a:r>
            <a:r>
              <a:rPr lang="en-US" sz="1400" dirty="0" err="1"/>
              <a:t>elektrik</a:t>
            </a:r>
            <a:r>
              <a:rPr lang="en-US" sz="1400" dirty="0"/>
              <a:t> </a:t>
            </a:r>
            <a:r>
              <a:rPr lang="en-US" sz="1400" dirty="0" err="1"/>
              <a:t>sistemleri</a:t>
            </a:r>
            <a:r>
              <a:rPr lang="en-US" sz="1400" dirty="0"/>
              <a:t>, </a:t>
            </a:r>
            <a:r>
              <a:rPr lang="en-US" sz="1400" dirty="0" err="1"/>
              <a:t>yanıcı</a:t>
            </a:r>
            <a:r>
              <a:rPr lang="en-US" sz="1400" dirty="0"/>
              <a:t> </a:t>
            </a:r>
            <a:r>
              <a:rPr lang="en-US" sz="1400" dirty="0" err="1"/>
              <a:t>çözücüler</a:t>
            </a:r>
            <a:r>
              <a:rPr lang="en-US" sz="1400" dirty="0"/>
              <a:t> (</a:t>
            </a:r>
            <a:r>
              <a:rPr lang="en-US" sz="1400" dirty="0" err="1"/>
              <a:t>tiner</a:t>
            </a:r>
            <a:r>
              <a:rPr lang="en-US" sz="1400" dirty="0"/>
              <a:t> vb.) </a:t>
            </a:r>
            <a:r>
              <a:rPr lang="en-US" sz="1400" dirty="0" err="1"/>
              <a:t>gibi</a:t>
            </a:r>
            <a:r>
              <a:rPr lang="en-US" sz="1400" dirty="0"/>
              <a:t> </a:t>
            </a:r>
            <a:r>
              <a:rPr lang="en-US" sz="1400" dirty="0" err="1"/>
              <a:t>nedenler</a:t>
            </a:r>
            <a:r>
              <a:rPr lang="en-US" sz="1400" dirty="0"/>
              <a:t> </a:t>
            </a:r>
            <a:r>
              <a:rPr lang="en-US" sz="1400" dirty="0" err="1"/>
              <a:t>yangın</a:t>
            </a:r>
            <a:r>
              <a:rPr lang="en-US" sz="1400" dirty="0"/>
              <a:t> </a:t>
            </a:r>
            <a:r>
              <a:rPr lang="en-US" sz="1400" dirty="0" err="1"/>
              <a:t>felaketine</a:t>
            </a:r>
            <a:r>
              <a:rPr lang="en-US" sz="1400" dirty="0"/>
              <a:t> </a:t>
            </a:r>
            <a:r>
              <a:rPr lang="en-US" sz="1400" dirty="0" err="1"/>
              <a:t>yol</a:t>
            </a:r>
            <a:r>
              <a:rPr lang="en-US" sz="1400" dirty="0"/>
              <a:t> </a:t>
            </a:r>
            <a:r>
              <a:rPr lang="en-US" sz="1400" dirty="0" err="1"/>
              <a:t>açabilmektedir</a:t>
            </a:r>
            <a:r>
              <a:rPr lang="en-US" sz="1400" dirty="0"/>
              <a:t>. Bu </a:t>
            </a:r>
            <a:r>
              <a:rPr lang="en-US" sz="1400" dirty="0" err="1"/>
              <a:t>tehlikelerin</a:t>
            </a:r>
            <a:r>
              <a:rPr lang="en-US" sz="1400" dirty="0"/>
              <a:t> </a:t>
            </a:r>
            <a:r>
              <a:rPr lang="en-US" sz="1400" dirty="0" err="1"/>
              <a:t>ortadan</a:t>
            </a:r>
            <a:r>
              <a:rPr lang="en-US" sz="1400" dirty="0"/>
              <a:t> </a:t>
            </a:r>
            <a:r>
              <a:rPr lang="en-US" sz="1400" dirty="0" err="1"/>
              <a:t>kalkması</a:t>
            </a:r>
            <a:r>
              <a:rPr lang="en-US" sz="1400" dirty="0"/>
              <a:t> </a:t>
            </a:r>
            <a:r>
              <a:rPr lang="en-US" sz="1400" dirty="0" err="1"/>
              <a:t>için</a:t>
            </a:r>
            <a:r>
              <a:rPr lang="en-US" sz="1400" dirty="0"/>
              <a:t> </a:t>
            </a:r>
            <a:r>
              <a:rPr lang="en-US" sz="1400" dirty="0" err="1"/>
              <a:t>tüm</a:t>
            </a:r>
            <a:r>
              <a:rPr lang="en-US" sz="1400" dirty="0"/>
              <a:t> </a:t>
            </a:r>
            <a:r>
              <a:rPr lang="en-US" sz="1400" dirty="0" err="1"/>
              <a:t>önlemler</a:t>
            </a:r>
            <a:r>
              <a:rPr lang="en-US" sz="1400" dirty="0"/>
              <a:t> </a:t>
            </a:r>
            <a:r>
              <a:rPr lang="en-US" sz="1400" dirty="0" err="1"/>
              <a:t>alınmalı</a:t>
            </a:r>
            <a:r>
              <a:rPr lang="en-US" sz="1400" dirty="0"/>
              <a:t> </a:t>
            </a:r>
            <a:r>
              <a:rPr lang="en-US" sz="1400" dirty="0" err="1"/>
              <a:t>ve</a:t>
            </a:r>
            <a:r>
              <a:rPr lang="en-US" sz="1400" dirty="0"/>
              <a:t> </a:t>
            </a:r>
            <a:r>
              <a:rPr lang="en-US" sz="1400" dirty="0" err="1"/>
              <a:t>mutlaka</a:t>
            </a:r>
            <a:r>
              <a:rPr lang="en-US" sz="1400" dirty="0"/>
              <a:t> </a:t>
            </a:r>
            <a:r>
              <a:rPr lang="en-US" sz="1400" dirty="0" err="1"/>
              <a:t>itfaiye</a:t>
            </a:r>
            <a:r>
              <a:rPr lang="en-US" sz="1400" dirty="0"/>
              <a:t> </a:t>
            </a:r>
            <a:r>
              <a:rPr lang="en-US" sz="1400" dirty="0" err="1"/>
              <a:t>ile</a:t>
            </a:r>
            <a:r>
              <a:rPr lang="en-US" sz="1400" dirty="0"/>
              <a:t> </a:t>
            </a:r>
            <a:r>
              <a:rPr lang="en-US" sz="1400" dirty="0" err="1"/>
              <a:t>otomatik</a:t>
            </a:r>
            <a:r>
              <a:rPr lang="en-US" sz="1400" dirty="0"/>
              <a:t> </a:t>
            </a:r>
            <a:r>
              <a:rPr lang="en-US" sz="1400" dirty="0" err="1"/>
              <a:t>bağlantı</a:t>
            </a:r>
            <a:r>
              <a:rPr lang="en-US" sz="1400" dirty="0"/>
              <a:t> </a:t>
            </a:r>
            <a:r>
              <a:rPr lang="en-US" sz="1400" dirty="0" err="1"/>
              <a:t>ağı</a:t>
            </a:r>
            <a:r>
              <a:rPr lang="en-US" sz="1400" dirty="0"/>
              <a:t> </a:t>
            </a:r>
            <a:r>
              <a:rPr lang="en-US" sz="1400" dirty="0" err="1"/>
              <a:t>kurulmalıdır</a:t>
            </a:r>
            <a:r>
              <a:rPr lang="en-US" sz="1400" dirty="0"/>
              <a:t>. </a:t>
            </a:r>
            <a:r>
              <a:rPr lang="en-US" sz="1400" dirty="0" err="1"/>
              <a:t>Binalara</a:t>
            </a:r>
            <a:r>
              <a:rPr lang="en-US" sz="1400" dirty="0"/>
              <a:t>, </a:t>
            </a:r>
            <a:r>
              <a:rPr lang="en-US" sz="1400" dirty="0" err="1"/>
              <a:t>dumana</a:t>
            </a:r>
            <a:r>
              <a:rPr lang="en-US" sz="1400" dirty="0"/>
              <a:t> </a:t>
            </a:r>
            <a:r>
              <a:rPr lang="en-US" sz="1400" dirty="0" err="1"/>
              <a:t>karşı</a:t>
            </a:r>
            <a:r>
              <a:rPr lang="en-US" sz="1400" dirty="0"/>
              <a:t> </a:t>
            </a:r>
            <a:r>
              <a:rPr lang="en-US" sz="1400" dirty="0" err="1"/>
              <a:t>hassas</a:t>
            </a:r>
            <a:r>
              <a:rPr lang="en-US" sz="1400" dirty="0"/>
              <a:t> </a:t>
            </a:r>
            <a:r>
              <a:rPr lang="en-US" sz="1400" dirty="0" err="1"/>
              <a:t>olan</a:t>
            </a:r>
            <a:r>
              <a:rPr lang="en-US" sz="1400" dirty="0"/>
              <a:t> </a:t>
            </a:r>
            <a:r>
              <a:rPr lang="en-US" sz="1400" dirty="0" err="1"/>
              <a:t>cihazlar</a:t>
            </a:r>
            <a:r>
              <a:rPr lang="en-US" sz="1400" dirty="0"/>
              <a:t> </a:t>
            </a:r>
            <a:r>
              <a:rPr lang="en-US" sz="1400" dirty="0" err="1"/>
              <a:t>yerleştirilmelidir</a:t>
            </a:r>
            <a:r>
              <a:rPr lang="en-US" sz="1400" dirty="0"/>
              <a:t>. </a:t>
            </a:r>
            <a:endParaRPr lang="tr-TR" sz="1400" dirty="0"/>
          </a:p>
          <a:p>
            <a:pPr marL="0" indent="0">
              <a:buNone/>
            </a:pPr>
            <a:r>
              <a:rPr lang="en-US" sz="1400" dirty="0" err="1"/>
              <a:t>Müze</a:t>
            </a:r>
            <a:r>
              <a:rPr lang="en-US" sz="1400" dirty="0"/>
              <a:t> </a:t>
            </a:r>
            <a:r>
              <a:rPr lang="en-US" sz="1400" dirty="0" err="1"/>
              <a:t>ortamında</a:t>
            </a:r>
            <a:r>
              <a:rPr lang="en-US" sz="1400" dirty="0"/>
              <a:t> </a:t>
            </a:r>
            <a:r>
              <a:rPr lang="en-US" sz="1400" dirty="0" err="1"/>
              <a:t>bulunan</a:t>
            </a:r>
            <a:r>
              <a:rPr lang="en-US" sz="1400" dirty="0"/>
              <a:t> </a:t>
            </a:r>
            <a:r>
              <a:rPr lang="en-US" sz="1400" dirty="0" err="1"/>
              <a:t>havada</a:t>
            </a:r>
            <a:r>
              <a:rPr lang="en-US" sz="1400" dirty="0"/>
              <a:t> </a:t>
            </a:r>
            <a:r>
              <a:rPr lang="en-US" sz="1400" dirty="0" err="1"/>
              <a:t>klorlu</a:t>
            </a:r>
            <a:r>
              <a:rPr lang="en-US" sz="1400" dirty="0"/>
              <a:t> </a:t>
            </a:r>
            <a:r>
              <a:rPr lang="en-US" sz="1400" dirty="0" err="1"/>
              <a:t>bileşikler</a:t>
            </a:r>
            <a:r>
              <a:rPr lang="en-US" sz="1400" dirty="0"/>
              <a:t> </a:t>
            </a:r>
            <a:r>
              <a:rPr lang="en-US" sz="1400" dirty="0" err="1"/>
              <a:t>gibi</a:t>
            </a:r>
            <a:r>
              <a:rPr lang="en-US" sz="1400" dirty="0"/>
              <a:t> </a:t>
            </a:r>
            <a:r>
              <a:rPr lang="en-US" sz="1400" dirty="0" err="1"/>
              <a:t>gazlardan</a:t>
            </a:r>
            <a:r>
              <a:rPr lang="en-US" sz="1400" dirty="0"/>
              <a:t> </a:t>
            </a:r>
            <a:r>
              <a:rPr lang="en-US" sz="1400" dirty="0" err="1"/>
              <a:t>bazılarının</a:t>
            </a:r>
            <a:r>
              <a:rPr lang="en-US" sz="1400" dirty="0"/>
              <a:t> </a:t>
            </a:r>
            <a:r>
              <a:rPr lang="en-US" sz="1400" dirty="0" err="1"/>
              <a:t>zamanla</a:t>
            </a:r>
            <a:r>
              <a:rPr lang="en-US" sz="1400" dirty="0"/>
              <a:t> </a:t>
            </a:r>
            <a:r>
              <a:rPr lang="en-US" sz="1400" dirty="0" err="1"/>
              <a:t>havada</a:t>
            </a:r>
            <a:r>
              <a:rPr lang="en-US" sz="1400" dirty="0"/>
              <a:t> </a:t>
            </a:r>
            <a:r>
              <a:rPr lang="en-US" sz="1400" dirty="0" err="1"/>
              <a:t>bulunan</a:t>
            </a:r>
            <a:r>
              <a:rPr lang="en-US" sz="1400" dirty="0"/>
              <a:t> </a:t>
            </a:r>
            <a:r>
              <a:rPr lang="tr-TR" sz="1400" dirty="0"/>
              <a:t>gazlarla </a:t>
            </a:r>
            <a:r>
              <a:rPr lang="en-US" sz="1400" dirty="0" err="1"/>
              <a:t>ile</a:t>
            </a:r>
            <a:r>
              <a:rPr lang="en-US" sz="1400" dirty="0"/>
              <a:t> </a:t>
            </a:r>
            <a:r>
              <a:rPr lang="en-US" sz="1400" dirty="0" err="1"/>
              <a:t>birleşerek</a:t>
            </a:r>
            <a:r>
              <a:rPr lang="en-US" sz="1400" dirty="0"/>
              <a:t> </a:t>
            </a:r>
            <a:r>
              <a:rPr lang="en-US" sz="1400" dirty="0" err="1"/>
              <a:t>asit</a:t>
            </a:r>
            <a:r>
              <a:rPr lang="en-US" sz="1400" dirty="0"/>
              <a:t> </a:t>
            </a:r>
            <a:r>
              <a:rPr lang="en-US" sz="1400" dirty="0" err="1"/>
              <a:t>oluşturmaları</a:t>
            </a:r>
            <a:r>
              <a:rPr lang="en-US" sz="1400" dirty="0"/>
              <a:t> </a:t>
            </a:r>
            <a:r>
              <a:rPr lang="en-US" sz="1400" dirty="0" err="1"/>
              <a:t>nedeniyle</a:t>
            </a:r>
            <a:r>
              <a:rPr lang="en-US" sz="1400" dirty="0"/>
              <a:t> </a:t>
            </a:r>
            <a:r>
              <a:rPr lang="en-US" sz="1400" dirty="0" err="1"/>
              <a:t>tekstil</a:t>
            </a:r>
            <a:r>
              <a:rPr lang="en-US" sz="1400" dirty="0"/>
              <a:t> </a:t>
            </a:r>
            <a:r>
              <a:rPr lang="en-US" sz="1400" dirty="0" err="1"/>
              <a:t>ürünlerine</a:t>
            </a:r>
            <a:r>
              <a:rPr lang="en-US" sz="1400" dirty="0"/>
              <a:t> </a:t>
            </a:r>
            <a:r>
              <a:rPr lang="en-US" sz="1400" dirty="0" err="1"/>
              <a:t>zarar</a:t>
            </a:r>
            <a:r>
              <a:rPr lang="en-US" sz="1400" dirty="0"/>
              <a:t> </a:t>
            </a:r>
            <a:r>
              <a:rPr lang="en-US" sz="1400" dirty="0" err="1"/>
              <a:t>vermeleri</a:t>
            </a:r>
            <a:r>
              <a:rPr lang="en-US" sz="1400" dirty="0"/>
              <a:t> </a:t>
            </a:r>
            <a:r>
              <a:rPr lang="en-US" sz="1400" dirty="0" err="1"/>
              <a:t>mümkündür</a:t>
            </a:r>
            <a:r>
              <a:rPr lang="en-US" sz="1400" dirty="0"/>
              <a:t>. </a:t>
            </a:r>
            <a:r>
              <a:rPr lang="en-US" sz="1400" dirty="0" err="1"/>
              <a:t>Çünkü</a:t>
            </a:r>
            <a:r>
              <a:rPr lang="en-US" sz="1400" dirty="0"/>
              <a:t> </a:t>
            </a:r>
            <a:r>
              <a:rPr lang="en-US" sz="1400" dirty="0" err="1"/>
              <a:t>özellikle</a:t>
            </a:r>
            <a:r>
              <a:rPr lang="en-US" sz="1400" dirty="0"/>
              <a:t> </a:t>
            </a:r>
            <a:r>
              <a:rPr lang="en-US" sz="1400" dirty="0" err="1"/>
              <a:t>selülozik</a:t>
            </a:r>
            <a:r>
              <a:rPr lang="en-US" sz="1400" dirty="0"/>
              <a:t> </a:t>
            </a:r>
            <a:r>
              <a:rPr lang="en-US" sz="1400" dirty="0" err="1"/>
              <a:t>lifler</a:t>
            </a:r>
            <a:r>
              <a:rPr lang="en-US" sz="1400" dirty="0"/>
              <a:t> </a:t>
            </a:r>
            <a:r>
              <a:rPr lang="en-US" sz="1400" dirty="0" err="1"/>
              <a:t>asitlerle</a:t>
            </a:r>
            <a:r>
              <a:rPr lang="en-US" sz="1400" dirty="0"/>
              <a:t> </a:t>
            </a:r>
            <a:r>
              <a:rPr lang="en-US" sz="1400" dirty="0" err="1"/>
              <a:t>parçalanırlar</a:t>
            </a:r>
            <a:r>
              <a:rPr lang="en-US" sz="1400" dirty="0"/>
              <a:t>, protein </a:t>
            </a:r>
            <a:r>
              <a:rPr lang="en-US" sz="1400" dirty="0" err="1"/>
              <a:t>lifler</a:t>
            </a:r>
            <a:r>
              <a:rPr lang="en-US" sz="1400" dirty="0"/>
              <a:t> </a:t>
            </a:r>
            <a:r>
              <a:rPr lang="en-US" sz="1400" dirty="0" err="1"/>
              <a:t>ise</a:t>
            </a:r>
            <a:r>
              <a:rPr lang="en-US" sz="1400" dirty="0"/>
              <a:t> </a:t>
            </a:r>
            <a:r>
              <a:rPr lang="en-US" sz="1400" dirty="0" err="1"/>
              <a:t>asitli</a:t>
            </a:r>
            <a:r>
              <a:rPr lang="en-US" sz="1400" dirty="0"/>
              <a:t> </a:t>
            </a:r>
            <a:r>
              <a:rPr lang="en-US" sz="1400" dirty="0" err="1"/>
              <a:t>ortama</a:t>
            </a:r>
            <a:r>
              <a:rPr lang="en-US" sz="1400" dirty="0"/>
              <a:t> </a:t>
            </a:r>
            <a:r>
              <a:rPr lang="en-US" sz="1400" dirty="0" err="1"/>
              <a:t>daha</a:t>
            </a:r>
            <a:r>
              <a:rPr lang="en-US" sz="1400" dirty="0"/>
              <a:t> </a:t>
            </a:r>
            <a:r>
              <a:rPr lang="en-US" sz="1400" dirty="0" err="1"/>
              <a:t>dayanıklı</a:t>
            </a:r>
            <a:r>
              <a:rPr lang="en-US" sz="1400" dirty="0"/>
              <a:t> </a:t>
            </a:r>
            <a:r>
              <a:rPr lang="en-US" sz="1400" dirty="0" err="1"/>
              <a:t>olmakla</a:t>
            </a:r>
            <a:r>
              <a:rPr lang="en-US" sz="1400" dirty="0"/>
              <a:t> </a:t>
            </a:r>
            <a:r>
              <a:rPr lang="en-US" sz="1400" dirty="0" err="1"/>
              <a:t>birlikte</a:t>
            </a:r>
            <a:r>
              <a:rPr lang="en-US" sz="1400" dirty="0"/>
              <a:t> </a:t>
            </a:r>
            <a:r>
              <a:rPr lang="en-US" sz="1400" dirty="0" err="1"/>
              <a:t>asit</a:t>
            </a:r>
            <a:r>
              <a:rPr lang="en-US" sz="1400" dirty="0"/>
              <a:t> </a:t>
            </a:r>
            <a:r>
              <a:rPr lang="en-US" sz="1400" dirty="0" err="1"/>
              <a:t>ürün</a:t>
            </a:r>
            <a:r>
              <a:rPr lang="en-US" sz="1400" dirty="0"/>
              <a:t> </a:t>
            </a:r>
            <a:r>
              <a:rPr lang="en-US" sz="1400" dirty="0" err="1"/>
              <a:t>üzerinde</a:t>
            </a:r>
            <a:r>
              <a:rPr lang="en-US" sz="1400" dirty="0"/>
              <a:t> </a:t>
            </a:r>
            <a:r>
              <a:rPr lang="en-US" sz="1400" dirty="0" err="1"/>
              <a:t>kaldığı</a:t>
            </a:r>
            <a:r>
              <a:rPr lang="en-US" sz="1400" dirty="0"/>
              <a:t> </a:t>
            </a:r>
            <a:r>
              <a:rPr lang="en-US" sz="1400" dirty="0" err="1"/>
              <a:t>takdirde</a:t>
            </a:r>
            <a:r>
              <a:rPr lang="en-US" sz="1400" dirty="0"/>
              <a:t>, </a:t>
            </a:r>
            <a:r>
              <a:rPr lang="en-US" sz="1400" dirty="0" err="1"/>
              <a:t>zamanla</a:t>
            </a:r>
            <a:r>
              <a:rPr lang="en-US" sz="1400" dirty="0"/>
              <a:t> </a:t>
            </a:r>
            <a:r>
              <a:rPr lang="en-US" sz="1400" dirty="0" err="1"/>
              <a:t>bu</a:t>
            </a:r>
            <a:r>
              <a:rPr lang="en-US" sz="1400" dirty="0"/>
              <a:t> </a:t>
            </a:r>
            <a:r>
              <a:rPr lang="en-US" sz="1400" dirty="0" err="1"/>
              <a:t>liflere</a:t>
            </a:r>
            <a:r>
              <a:rPr lang="en-US" sz="1400" dirty="0"/>
              <a:t> de </a:t>
            </a:r>
            <a:r>
              <a:rPr lang="en-US" sz="1400" dirty="0" err="1"/>
              <a:t>zarar</a:t>
            </a:r>
            <a:r>
              <a:rPr lang="en-US" sz="1400" dirty="0"/>
              <a:t> </a:t>
            </a:r>
            <a:r>
              <a:rPr lang="en-US" sz="1400" dirty="0" err="1"/>
              <a:t>verebilmektedir</a:t>
            </a:r>
            <a:r>
              <a:rPr lang="en-US" sz="1400" dirty="0"/>
              <a:t>. </a:t>
            </a:r>
            <a:r>
              <a:rPr lang="en-US" sz="1400" dirty="0" err="1"/>
              <a:t>Ayrıca</a:t>
            </a:r>
            <a:r>
              <a:rPr lang="en-US" sz="1400" dirty="0"/>
              <a:t> </a:t>
            </a:r>
            <a:r>
              <a:rPr lang="en-US" sz="1400" dirty="0" err="1"/>
              <a:t>bazı</a:t>
            </a:r>
            <a:r>
              <a:rPr lang="en-US" sz="1400" dirty="0"/>
              <a:t> </a:t>
            </a:r>
            <a:r>
              <a:rPr lang="en-US" sz="1400" dirty="0" err="1"/>
              <a:t>boyarmaddeler</a:t>
            </a:r>
            <a:r>
              <a:rPr lang="en-US" sz="1400" dirty="0"/>
              <a:t> de </a:t>
            </a:r>
            <a:r>
              <a:rPr lang="en-US" sz="1400" dirty="0" err="1"/>
              <a:t>asidik</a:t>
            </a:r>
            <a:r>
              <a:rPr lang="en-US" sz="1400" dirty="0"/>
              <a:t> </a:t>
            </a:r>
            <a:r>
              <a:rPr lang="en-US" sz="1400" dirty="0" err="1"/>
              <a:t>ortamda</a:t>
            </a:r>
            <a:r>
              <a:rPr lang="en-US" sz="1400" dirty="0"/>
              <a:t> </a:t>
            </a:r>
            <a:r>
              <a:rPr lang="en-US" sz="1400" dirty="0" err="1"/>
              <a:t>daha</a:t>
            </a:r>
            <a:r>
              <a:rPr lang="en-US" sz="1400" dirty="0"/>
              <a:t> </a:t>
            </a:r>
            <a:r>
              <a:rPr lang="en-US" sz="1400" dirty="0" err="1"/>
              <a:t>fazla</a:t>
            </a:r>
            <a:r>
              <a:rPr lang="en-US" sz="1400" dirty="0"/>
              <a:t> </a:t>
            </a:r>
            <a:r>
              <a:rPr lang="en-US" sz="1400" dirty="0" err="1"/>
              <a:t>bozulma</a:t>
            </a:r>
            <a:r>
              <a:rPr lang="en-US" sz="1400" dirty="0"/>
              <a:t> </a:t>
            </a:r>
            <a:r>
              <a:rPr lang="en-US" sz="1400" dirty="0" err="1"/>
              <a:t>eğilimi</a:t>
            </a:r>
            <a:r>
              <a:rPr lang="en-US" sz="1400" dirty="0"/>
              <a:t> </a:t>
            </a:r>
            <a:r>
              <a:rPr lang="en-US" sz="1400" dirty="0" err="1"/>
              <a:t>göstermektedir</a:t>
            </a:r>
            <a:r>
              <a:rPr lang="en-US" sz="1400" dirty="0"/>
              <a:t>. </a:t>
            </a:r>
            <a:r>
              <a:rPr lang="en-US" sz="1400" dirty="0" err="1"/>
              <a:t>Koyu</a:t>
            </a:r>
            <a:r>
              <a:rPr lang="en-US" sz="1400" dirty="0"/>
              <a:t> </a:t>
            </a:r>
            <a:r>
              <a:rPr lang="en-US" sz="1400" dirty="0" err="1"/>
              <a:t>renklerde</a:t>
            </a:r>
            <a:r>
              <a:rPr lang="en-US" sz="1400" dirty="0"/>
              <a:t> </a:t>
            </a:r>
            <a:r>
              <a:rPr lang="en-US" sz="1400" dirty="0" err="1"/>
              <a:t>mordan</a:t>
            </a:r>
            <a:r>
              <a:rPr lang="en-US" sz="1400" dirty="0"/>
              <a:t> </a:t>
            </a:r>
            <a:r>
              <a:rPr lang="en-US" sz="1400" dirty="0" err="1"/>
              <a:t>olarak</a:t>
            </a:r>
            <a:r>
              <a:rPr lang="en-US" sz="1400" dirty="0"/>
              <a:t> </a:t>
            </a:r>
            <a:r>
              <a:rPr lang="en-US" sz="1400" dirty="0" err="1"/>
              <a:t>kullanılan</a:t>
            </a:r>
            <a:r>
              <a:rPr lang="en-US" sz="1400" dirty="0"/>
              <a:t> </a:t>
            </a:r>
            <a:r>
              <a:rPr lang="en-US" sz="1400" dirty="0" err="1"/>
              <a:t>demir</a:t>
            </a:r>
            <a:r>
              <a:rPr lang="en-US" sz="1400" dirty="0"/>
              <a:t> </a:t>
            </a:r>
            <a:r>
              <a:rPr lang="en-US" sz="1400" dirty="0" err="1"/>
              <a:t>tuzlarının</a:t>
            </a:r>
            <a:r>
              <a:rPr lang="en-US" sz="1400" dirty="0"/>
              <a:t> </a:t>
            </a:r>
            <a:r>
              <a:rPr lang="en-US" sz="1400" dirty="0" err="1"/>
              <a:t>bu</a:t>
            </a:r>
            <a:r>
              <a:rPr lang="en-US" sz="1400" dirty="0"/>
              <a:t> </a:t>
            </a:r>
            <a:r>
              <a:rPr lang="en-US" sz="1400" dirty="0" err="1"/>
              <a:t>reaksiyonlarda</a:t>
            </a:r>
            <a:r>
              <a:rPr lang="en-US" sz="1400" dirty="0"/>
              <a:t> </a:t>
            </a:r>
            <a:r>
              <a:rPr lang="en-US" sz="1400" dirty="0" err="1"/>
              <a:t>katalizatör</a:t>
            </a:r>
            <a:r>
              <a:rPr lang="en-US" sz="1400" dirty="0"/>
              <a:t> </a:t>
            </a:r>
            <a:r>
              <a:rPr lang="en-US" sz="1400" dirty="0" err="1"/>
              <a:t>işlevi</a:t>
            </a:r>
            <a:r>
              <a:rPr lang="en-US" sz="1400" dirty="0"/>
              <a:t> </a:t>
            </a:r>
            <a:r>
              <a:rPr lang="en-US" sz="1400" dirty="0" err="1"/>
              <a:t>yaptığı</a:t>
            </a:r>
            <a:r>
              <a:rPr lang="en-US" sz="1400" dirty="0"/>
              <a:t> </a:t>
            </a:r>
            <a:r>
              <a:rPr lang="en-US" sz="1400" dirty="0" err="1"/>
              <a:t>göz</a:t>
            </a:r>
            <a:r>
              <a:rPr lang="en-US" sz="1400" dirty="0"/>
              <a:t> </a:t>
            </a:r>
            <a:r>
              <a:rPr lang="en-US" sz="1400" dirty="0" err="1"/>
              <a:t>önünde</a:t>
            </a:r>
            <a:r>
              <a:rPr lang="en-US" sz="1400" dirty="0"/>
              <a:t> </a:t>
            </a:r>
            <a:r>
              <a:rPr lang="en-US" sz="1400" dirty="0" err="1"/>
              <a:t>bulundurulmalıdır</a:t>
            </a:r>
            <a:r>
              <a:rPr lang="en-US" sz="1400" dirty="0"/>
              <a:t>. </a:t>
            </a:r>
            <a:r>
              <a:rPr lang="en-US" sz="1400" dirty="0" err="1"/>
              <a:t>Havadaki</a:t>
            </a:r>
            <a:r>
              <a:rPr lang="en-US" sz="1400" dirty="0"/>
              <a:t> </a:t>
            </a:r>
            <a:r>
              <a:rPr lang="tr-TR" sz="1400" dirty="0"/>
              <a:t>bazı </a:t>
            </a:r>
            <a:r>
              <a:rPr lang="en-US" sz="1400" dirty="0" err="1"/>
              <a:t>gazlar</a:t>
            </a:r>
            <a:r>
              <a:rPr lang="en-US" sz="1400" dirty="0"/>
              <a:t> </a:t>
            </a:r>
            <a:r>
              <a:rPr lang="en-US" sz="1400" dirty="0" err="1"/>
              <a:t>ayrıca</a:t>
            </a:r>
            <a:r>
              <a:rPr lang="en-US" sz="1400" dirty="0"/>
              <a:t> </a:t>
            </a:r>
            <a:r>
              <a:rPr lang="en-US" sz="1400" dirty="0" err="1"/>
              <a:t>çeşitli</a:t>
            </a:r>
            <a:r>
              <a:rPr lang="en-US" sz="1400" dirty="0"/>
              <a:t> </a:t>
            </a:r>
            <a:r>
              <a:rPr lang="en-US" sz="1400" dirty="0" err="1"/>
              <a:t>ambalaj</a:t>
            </a:r>
            <a:r>
              <a:rPr lang="en-US" sz="1400" dirty="0"/>
              <a:t> </a:t>
            </a:r>
            <a:r>
              <a:rPr lang="en-US" sz="1400" dirty="0" err="1"/>
              <a:t>malzemelerinden</a:t>
            </a:r>
            <a:r>
              <a:rPr lang="en-US" sz="1400" dirty="0"/>
              <a:t> </a:t>
            </a:r>
            <a:r>
              <a:rPr lang="en-US" sz="1400" dirty="0" err="1"/>
              <a:t>gelebilecek</a:t>
            </a:r>
            <a:r>
              <a:rPr lang="en-US" sz="1400" dirty="0"/>
              <a:t> </a:t>
            </a:r>
            <a:r>
              <a:rPr lang="en-US" sz="1400" dirty="0" err="1"/>
              <a:t>fenolik</a:t>
            </a:r>
            <a:r>
              <a:rPr lang="en-US" sz="1400" dirty="0"/>
              <a:t> </a:t>
            </a:r>
            <a:r>
              <a:rPr lang="en-US" sz="1400" dirty="0" err="1"/>
              <a:t>kökenli</a:t>
            </a:r>
            <a:r>
              <a:rPr lang="en-US" sz="1400" dirty="0"/>
              <a:t> </a:t>
            </a:r>
            <a:r>
              <a:rPr lang="en-US" sz="1400" dirty="0" err="1"/>
              <a:t>bileşiklerin</a:t>
            </a:r>
            <a:r>
              <a:rPr lang="en-US" sz="1400" dirty="0"/>
              <a:t> </a:t>
            </a:r>
            <a:r>
              <a:rPr lang="en-US" sz="1400" dirty="0" err="1"/>
              <a:t>varlığı</a:t>
            </a:r>
            <a:r>
              <a:rPr lang="en-US" sz="1400" dirty="0"/>
              <a:t> </a:t>
            </a:r>
            <a:r>
              <a:rPr lang="en-US" sz="1400" dirty="0" err="1"/>
              <a:t>ile</a:t>
            </a:r>
            <a:r>
              <a:rPr lang="en-US" sz="1400" dirty="0"/>
              <a:t> </a:t>
            </a:r>
            <a:r>
              <a:rPr lang="en-US" sz="1400" dirty="0" err="1"/>
              <a:t>tekstil</a:t>
            </a:r>
            <a:r>
              <a:rPr lang="en-US" sz="1400" dirty="0"/>
              <a:t> </a:t>
            </a:r>
            <a:r>
              <a:rPr lang="en-US" sz="1400" dirty="0" err="1"/>
              <a:t>ürünleri</a:t>
            </a:r>
            <a:r>
              <a:rPr lang="en-US" sz="1400" dirty="0"/>
              <a:t> </a:t>
            </a:r>
            <a:r>
              <a:rPr lang="en-US" sz="1400" dirty="0" err="1"/>
              <a:t>üzerinde</a:t>
            </a:r>
            <a:r>
              <a:rPr lang="en-US" sz="1400" dirty="0"/>
              <a:t> </a:t>
            </a:r>
            <a:r>
              <a:rPr lang="en-US" sz="1400" dirty="0" err="1"/>
              <a:t>sararma</a:t>
            </a:r>
            <a:r>
              <a:rPr lang="en-US" sz="1400" dirty="0"/>
              <a:t> </a:t>
            </a:r>
            <a:r>
              <a:rPr lang="en-US" sz="1400" dirty="0" err="1"/>
              <a:t>meydana</a:t>
            </a:r>
            <a:r>
              <a:rPr lang="en-US" sz="1400" dirty="0"/>
              <a:t> </a:t>
            </a:r>
            <a:r>
              <a:rPr lang="en-US" sz="1400" dirty="0" err="1"/>
              <a:t>getirmektedir</a:t>
            </a:r>
            <a:r>
              <a:rPr lang="en-US" sz="1400" dirty="0"/>
              <a:t>. Bu </a:t>
            </a:r>
            <a:r>
              <a:rPr lang="en-US" sz="1400" dirty="0" err="1"/>
              <a:t>nedenle</a:t>
            </a:r>
            <a:r>
              <a:rPr lang="en-US" sz="1400" dirty="0"/>
              <a:t> </a:t>
            </a:r>
            <a:r>
              <a:rPr lang="tr-TR" sz="1400" dirty="0"/>
              <a:t>depo </a:t>
            </a:r>
            <a:r>
              <a:rPr lang="en-US" sz="1400" dirty="0" err="1"/>
              <a:t>ortamının</a:t>
            </a:r>
            <a:r>
              <a:rPr lang="en-US" sz="1400" dirty="0"/>
              <a:t> </a:t>
            </a:r>
            <a:r>
              <a:rPr lang="en-US" sz="1400" dirty="0" err="1"/>
              <a:t>mümkün</a:t>
            </a:r>
            <a:r>
              <a:rPr lang="en-US" sz="1400" dirty="0"/>
              <a:t> </a:t>
            </a:r>
            <a:r>
              <a:rPr lang="en-US" sz="1400" dirty="0" err="1"/>
              <a:t>olduğu</a:t>
            </a:r>
            <a:r>
              <a:rPr lang="en-US" sz="1400" dirty="0"/>
              <a:t> </a:t>
            </a:r>
            <a:r>
              <a:rPr lang="en-US" sz="1400" dirty="0" err="1"/>
              <a:t>kadar</a:t>
            </a:r>
            <a:r>
              <a:rPr lang="en-US" sz="1400" dirty="0"/>
              <a:t> </a:t>
            </a:r>
            <a:r>
              <a:rPr lang="en-US" sz="1400" dirty="0" err="1"/>
              <a:t>havalandırılmasına</a:t>
            </a:r>
            <a:r>
              <a:rPr lang="en-US" sz="1400" dirty="0"/>
              <a:t> </a:t>
            </a:r>
            <a:r>
              <a:rPr lang="en-US" sz="1400" dirty="0" err="1"/>
              <a:t>özen</a:t>
            </a:r>
            <a:r>
              <a:rPr lang="en-US" sz="1400" dirty="0"/>
              <a:t> </a:t>
            </a:r>
            <a:r>
              <a:rPr lang="en-US" sz="1400" dirty="0" err="1"/>
              <a:t>gösterilmelidir</a:t>
            </a:r>
            <a:r>
              <a:rPr lang="en-US" sz="1400" dirty="0"/>
              <a:t>. </a:t>
            </a:r>
            <a:endParaRPr lang="tr-TR" sz="1400" dirty="0"/>
          </a:p>
          <a:p>
            <a:pPr marL="0" indent="0">
              <a:buNone/>
            </a:pPr>
            <a:r>
              <a:rPr lang="en-US" sz="1400" dirty="0" err="1"/>
              <a:t>Önleyici</a:t>
            </a:r>
            <a:r>
              <a:rPr lang="en-US" sz="1400" dirty="0"/>
              <a:t> </a:t>
            </a:r>
            <a:r>
              <a:rPr lang="en-US" sz="1400" dirty="0" err="1"/>
              <a:t>koruma</a:t>
            </a:r>
            <a:r>
              <a:rPr lang="en-US" sz="1400" dirty="0"/>
              <a:t> </a:t>
            </a:r>
            <a:r>
              <a:rPr lang="en-US" sz="1400" dirty="0" err="1"/>
              <a:t>ve</a:t>
            </a:r>
            <a:r>
              <a:rPr lang="en-US" sz="1400" dirty="0"/>
              <a:t> </a:t>
            </a:r>
            <a:r>
              <a:rPr lang="en-US" sz="1400" dirty="0" err="1"/>
              <a:t>araştırma</a:t>
            </a:r>
            <a:r>
              <a:rPr lang="en-US" sz="1400" dirty="0"/>
              <a:t> </a:t>
            </a:r>
            <a:r>
              <a:rPr lang="en-US" sz="1400" dirty="0" err="1"/>
              <a:t>laboratuvarları</a:t>
            </a:r>
            <a:r>
              <a:rPr lang="en-US" sz="1400" dirty="0"/>
              <a:t>, </a:t>
            </a:r>
            <a:r>
              <a:rPr lang="en-US" sz="1400" dirty="0" err="1"/>
              <a:t>organik</a:t>
            </a:r>
            <a:r>
              <a:rPr lang="en-US" sz="1400" dirty="0"/>
              <a:t> </a:t>
            </a:r>
            <a:r>
              <a:rPr lang="en-US" sz="1400" dirty="0" err="1"/>
              <a:t>nesnelere</a:t>
            </a:r>
            <a:r>
              <a:rPr lang="en-US" sz="1400" dirty="0"/>
              <a:t> </a:t>
            </a:r>
            <a:r>
              <a:rPr lang="en-US" sz="1400" dirty="0" err="1"/>
              <a:t>uygun</a:t>
            </a:r>
            <a:r>
              <a:rPr lang="tr-TR" sz="1400" dirty="0"/>
              <a:t> </a:t>
            </a:r>
            <a:r>
              <a:rPr lang="en-US" sz="1400" dirty="0" err="1"/>
              <a:t>depolama</a:t>
            </a:r>
            <a:r>
              <a:rPr lang="en-US" sz="1400" dirty="0"/>
              <a:t> </a:t>
            </a:r>
            <a:r>
              <a:rPr lang="en-US" sz="1400" dirty="0" err="1"/>
              <a:t>ve</a:t>
            </a:r>
            <a:r>
              <a:rPr lang="en-US" sz="1400" dirty="0"/>
              <a:t> </a:t>
            </a:r>
            <a:r>
              <a:rPr lang="en-US" sz="1400" dirty="0" err="1"/>
              <a:t>teşhir</a:t>
            </a:r>
            <a:r>
              <a:rPr lang="en-US" sz="1400" dirty="0"/>
              <a:t> </a:t>
            </a:r>
            <a:r>
              <a:rPr lang="en-US" sz="1400" dirty="0" err="1"/>
              <a:t>malzeme</a:t>
            </a:r>
            <a:r>
              <a:rPr lang="en-US" sz="1400" dirty="0"/>
              <a:t> </a:t>
            </a:r>
            <a:r>
              <a:rPr lang="en-US" sz="1400" dirty="0" err="1"/>
              <a:t>kullanımı</a:t>
            </a:r>
            <a:r>
              <a:rPr lang="en-US" sz="1400" dirty="0"/>
              <a:t> </a:t>
            </a:r>
            <a:r>
              <a:rPr lang="en-US" sz="1400" dirty="0" err="1"/>
              <a:t>için</a:t>
            </a:r>
            <a:r>
              <a:rPr lang="en-US" sz="1400" dirty="0"/>
              <a:t> </a:t>
            </a:r>
            <a:r>
              <a:rPr lang="en-US" sz="1400" dirty="0" err="1"/>
              <a:t>yeni</a:t>
            </a:r>
            <a:r>
              <a:rPr lang="en-US" sz="1400" dirty="0"/>
              <a:t> test </a:t>
            </a:r>
            <a:r>
              <a:rPr lang="en-US" sz="1400" dirty="0" err="1"/>
              <a:t>yöntemleri</a:t>
            </a:r>
            <a:r>
              <a:rPr lang="en-US" sz="1400" dirty="0"/>
              <a:t> </a:t>
            </a:r>
            <a:r>
              <a:rPr lang="en-US" sz="1400" dirty="0" err="1"/>
              <a:t>geliştirmektedir</a:t>
            </a:r>
            <a:r>
              <a:rPr lang="en-US" sz="1400" dirty="0"/>
              <a:t>. Gaz</a:t>
            </a:r>
            <a:r>
              <a:rPr lang="tr-TR" sz="1400" dirty="0"/>
              <a:t> </a:t>
            </a:r>
            <a:r>
              <a:rPr lang="en-US" sz="1400" dirty="0" err="1"/>
              <a:t>kütlesi</a:t>
            </a:r>
            <a:r>
              <a:rPr lang="en-US" sz="1400" dirty="0"/>
              <a:t> </a:t>
            </a:r>
            <a:r>
              <a:rPr lang="en-US" sz="1400" dirty="0" err="1"/>
              <a:t>kromatografisi</a:t>
            </a:r>
            <a:r>
              <a:rPr lang="en-US" sz="1400" dirty="0"/>
              <a:t> (Gas chromatography mass </a:t>
            </a:r>
            <a:r>
              <a:rPr lang="en-US" sz="1400" dirty="0" err="1"/>
              <a:t>spectromemetry</a:t>
            </a:r>
            <a:r>
              <a:rPr lang="en-US" sz="1400" dirty="0"/>
              <a:t>, GCMS) </a:t>
            </a:r>
            <a:r>
              <a:rPr lang="en-US" sz="1400" dirty="0" err="1"/>
              <a:t>ile</a:t>
            </a:r>
            <a:r>
              <a:rPr lang="tr-TR" sz="1400" dirty="0"/>
              <a:t> </a:t>
            </a:r>
            <a:r>
              <a:rPr lang="en-US" sz="1400" dirty="0" err="1"/>
              <a:t>kullanılan</a:t>
            </a:r>
            <a:r>
              <a:rPr lang="en-US" sz="1400" dirty="0"/>
              <a:t> </a:t>
            </a:r>
            <a:r>
              <a:rPr lang="en-US" sz="1400" dirty="0" err="1"/>
              <a:t>malzemenin</a:t>
            </a:r>
            <a:r>
              <a:rPr lang="en-US" sz="1400" dirty="0"/>
              <a:t> </a:t>
            </a:r>
            <a:r>
              <a:rPr lang="en-US" sz="1400" dirty="0" err="1"/>
              <a:t>çıkardığı</a:t>
            </a:r>
            <a:r>
              <a:rPr lang="en-US" sz="1400" dirty="0"/>
              <a:t> </a:t>
            </a:r>
            <a:r>
              <a:rPr lang="en-US" sz="1400" dirty="0" err="1"/>
              <a:t>zararlı</a:t>
            </a:r>
            <a:r>
              <a:rPr lang="en-US" sz="1400" dirty="0"/>
              <a:t> </a:t>
            </a:r>
            <a:r>
              <a:rPr lang="en-US" sz="1400" dirty="0" err="1"/>
              <a:t>gazların</a:t>
            </a:r>
            <a:r>
              <a:rPr lang="en-US" sz="1400" dirty="0"/>
              <a:t> </a:t>
            </a:r>
            <a:r>
              <a:rPr lang="en-US" sz="1400" dirty="0" err="1"/>
              <a:t>ölçümünü</a:t>
            </a:r>
            <a:r>
              <a:rPr lang="en-US" sz="1400" dirty="0"/>
              <a:t> </a:t>
            </a:r>
            <a:r>
              <a:rPr lang="en-US" sz="1400" dirty="0" err="1"/>
              <a:t>ve</a:t>
            </a:r>
            <a:r>
              <a:rPr lang="en-US" sz="1400" dirty="0"/>
              <a:t> </a:t>
            </a:r>
            <a:r>
              <a:rPr lang="en-US" sz="1400" dirty="0" err="1"/>
              <a:t>uçucu</a:t>
            </a:r>
            <a:r>
              <a:rPr lang="en-US" sz="1400" dirty="0"/>
              <a:t> organic</a:t>
            </a:r>
            <a:r>
              <a:rPr lang="tr-TR" sz="1400" dirty="0"/>
              <a:t> </a:t>
            </a:r>
            <a:r>
              <a:rPr lang="en-US" sz="1400" dirty="0" err="1"/>
              <a:t>kimyasallar</a:t>
            </a:r>
            <a:r>
              <a:rPr lang="en-US" sz="1400" dirty="0"/>
              <a:t> </a:t>
            </a:r>
            <a:r>
              <a:rPr lang="en-US" sz="1400" dirty="0" err="1"/>
              <a:t>analizi</a:t>
            </a:r>
            <a:r>
              <a:rPr lang="en-US" sz="1400" dirty="0"/>
              <a:t> (volatile organic chemical analysis, VOC) </a:t>
            </a:r>
            <a:r>
              <a:rPr lang="en-US" sz="1400" dirty="0" err="1"/>
              <a:t>değerlendirmeleriyle</a:t>
            </a:r>
            <a:r>
              <a:rPr lang="tr-TR" sz="1400" dirty="0"/>
              <a:t> </a:t>
            </a:r>
            <a:r>
              <a:rPr lang="en-US" sz="1400" dirty="0" err="1"/>
              <a:t>eserlerin</a:t>
            </a:r>
            <a:r>
              <a:rPr lang="en-US" sz="1400" dirty="0"/>
              <a:t> </a:t>
            </a:r>
            <a:r>
              <a:rPr lang="en-US" sz="1400" dirty="0" err="1"/>
              <a:t>depolama</a:t>
            </a:r>
            <a:r>
              <a:rPr lang="en-US" sz="1400" dirty="0"/>
              <a:t> </a:t>
            </a:r>
            <a:r>
              <a:rPr lang="en-US" sz="1400" dirty="0" err="1"/>
              <a:t>şartlarının</a:t>
            </a:r>
            <a:r>
              <a:rPr lang="en-US" sz="1400" dirty="0"/>
              <a:t> </a:t>
            </a:r>
            <a:r>
              <a:rPr lang="en-US" sz="1400" dirty="0" err="1"/>
              <a:t>iyileştirilmesi</a:t>
            </a:r>
            <a:r>
              <a:rPr lang="en-US" sz="1400" dirty="0"/>
              <a:t> </a:t>
            </a:r>
            <a:r>
              <a:rPr lang="en-US" sz="1400" dirty="0" err="1"/>
              <a:t>konusu</a:t>
            </a:r>
            <a:r>
              <a:rPr lang="en-US" sz="1400" dirty="0"/>
              <a:t> </a:t>
            </a:r>
            <a:r>
              <a:rPr lang="en-US" sz="1400" dirty="0" err="1"/>
              <a:t>ele</a:t>
            </a:r>
            <a:r>
              <a:rPr lang="en-US" sz="1400" dirty="0"/>
              <a:t> </a:t>
            </a:r>
            <a:r>
              <a:rPr lang="en-US" sz="1400" dirty="0" err="1"/>
              <a:t>alınmaktadır</a:t>
            </a:r>
            <a:r>
              <a:rPr lang="en-US" sz="1400" dirty="0"/>
              <a:t>.</a:t>
            </a:r>
          </a:p>
        </p:txBody>
      </p:sp>
      <p:sp>
        <p:nvSpPr>
          <p:cNvPr id="7" name="Rectangle 6">
            <a:extLst>
              <a:ext uri="{FF2B5EF4-FFF2-40B4-BE49-F238E27FC236}">
                <a16:creationId xmlns:a16="http://schemas.microsoft.com/office/drawing/2014/main" id="{34BA4E29-4A2B-4F60-B770-F1DB43AF8706}"/>
              </a:ext>
            </a:extLst>
          </p:cNvPr>
          <p:cNvSpPr/>
          <p:nvPr/>
        </p:nvSpPr>
        <p:spPr>
          <a:xfrm>
            <a:off x="352682" y="5387459"/>
            <a:ext cx="3339632" cy="369332"/>
          </a:xfrm>
          <a:prstGeom prst="rect">
            <a:avLst/>
          </a:prstGeom>
        </p:spPr>
        <p:txBody>
          <a:bodyPr wrap="none">
            <a:spAutoFit/>
          </a:bodyPr>
          <a:lstStyle/>
          <a:p>
            <a:r>
              <a:rPr lang="en-US" dirty="0"/>
              <a:t>Gaz </a:t>
            </a:r>
            <a:r>
              <a:rPr lang="en-US" dirty="0" err="1"/>
              <a:t>kütlesi</a:t>
            </a:r>
            <a:r>
              <a:rPr lang="en-US" dirty="0"/>
              <a:t> </a:t>
            </a:r>
            <a:r>
              <a:rPr lang="en-US" dirty="0" err="1"/>
              <a:t>kromatografisi</a:t>
            </a:r>
            <a:r>
              <a:rPr lang="tr-TR" dirty="0"/>
              <a:t>, GCSM</a:t>
            </a:r>
            <a:r>
              <a:rPr lang="en-US" dirty="0"/>
              <a:t> </a:t>
            </a:r>
          </a:p>
        </p:txBody>
      </p:sp>
    </p:spTree>
    <p:extLst>
      <p:ext uri="{BB962C8B-B14F-4D97-AF65-F5344CB8AC3E}">
        <p14:creationId xmlns:p14="http://schemas.microsoft.com/office/powerpoint/2010/main" val="1086627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4D5211C-94AE-4FEB-90F2-76D3B6E3D283}"/>
              </a:ext>
            </a:extLst>
          </p:cNvPr>
          <p:cNvSpPr>
            <a:spLocks noGrp="1"/>
          </p:cNvSpPr>
          <p:nvPr>
            <p:ph type="title"/>
          </p:nvPr>
        </p:nvSpPr>
        <p:spPr>
          <a:xfrm>
            <a:off x="492370" y="516835"/>
            <a:ext cx="3084844" cy="2103875"/>
          </a:xfrm>
        </p:spPr>
        <p:txBody>
          <a:bodyPr>
            <a:normAutofit/>
          </a:bodyPr>
          <a:lstStyle/>
          <a:p>
            <a:endParaRPr lang="en-US" sz="3600" dirty="0">
              <a:solidFill>
                <a:srgbClr val="FFFFFF"/>
              </a:solidFill>
            </a:endParaRPr>
          </a:p>
        </p:txBody>
      </p:sp>
      <p:sp>
        <p:nvSpPr>
          <p:cNvPr id="3" name="Content Placeholder 2">
            <a:extLst>
              <a:ext uri="{FF2B5EF4-FFF2-40B4-BE49-F238E27FC236}">
                <a16:creationId xmlns:a16="http://schemas.microsoft.com/office/drawing/2014/main" id="{43C533E5-1E04-4546-86B1-D0F219937299}"/>
              </a:ext>
            </a:extLst>
          </p:cNvPr>
          <p:cNvSpPr>
            <a:spLocks noGrp="1"/>
          </p:cNvSpPr>
          <p:nvPr>
            <p:ph idx="1"/>
          </p:nvPr>
        </p:nvSpPr>
        <p:spPr>
          <a:xfrm>
            <a:off x="492371" y="2653800"/>
            <a:ext cx="3084844" cy="3335519"/>
          </a:xfrm>
        </p:spPr>
        <p:txBody>
          <a:bodyPr>
            <a:normAutofit/>
          </a:bodyPr>
          <a:lstStyle/>
          <a:p>
            <a:r>
              <a:rPr lang="en-US" sz="1500">
                <a:solidFill>
                  <a:srgbClr val="FFFFFF"/>
                </a:solidFill>
              </a:rPr>
              <a:t>Eserler sergileniyorsa, belli aralıklarla eserler depoya kaldırılıp dinlendirilmelidir (uluslararası yayınlar 6 ay sergileme sonrası dinlendirmeyi önermektedir). Eserler, depolarda doğru tekniklerle depolanmalı, depolama nedeniyle oluşabilecek bozulmalar engellenmelidir.</a:t>
            </a:r>
            <a:endParaRPr lang="tr-TR" sz="1500">
              <a:solidFill>
                <a:srgbClr val="FFFFFF"/>
              </a:solidFill>
            </a:endParaRPr>
          </a:p>
          <a:p>
            <a:r>
              <a:rPr lang="en-US" sz="1500">
                <a:solidFill>
                  <a:srgbClr val="FFFFFF"/>
                </a:solidFill>
              </a:rPr>
              <a:t>Dataloggerlar aracılığıyla ortamdaki bağıl nem ve sıcaklık düzenli olarak takip edilmeli, değerlerde dalgalanma olmaması için önlemler almalıdır.</a:t>
            </a:r>
          </a:p>
        </p:txBody>
      </p:sp>
      <p:pic>
        <p:nvPicPr>
          <p:cNvPr id="4" name="Picture 3">
            <a:extLst>
              <a:ext uri="{FF2B5EF4-FFF2-40B4-BE49-F238E27FC236}">
                <a16:creationId xmlns:a16="http://schemas.microsoft.com/office/drawing/2014/main" id="{1778EDA0-6BC2-4A74-B787-D9D756C4B41B}"/>
              </a:ext>
            </a:extLst>
          </p:cNvPr>
          <p:cNvPicPr>
            <a:picLocks noChangeAspect="1"/>
          </p:cNvPicPr>
          <p:nvPr/>
        </p:nvPicPr>
        <p:blipFill rotWithShape="1">
          <a:blip r:embed="rId2"/>
          <a:srcRect l="11294"/>
          <a:stretch/>
        </p:blipFill>
        <p:spPr>
          <a:xfrm>
            <a:off x="4075043" y="10"/>
            <a:ext cx="8111272" cy="6857990"/>
          </a:xfrm>
          <a:prstGeom prst="rect">
            <a:avLst/>
          </a:prstGeom>
        </p:spPr>
      </p:pic>
      <p:sp>
        <p:nvSpPr>
          <p:cNvPr id="21" name="Rectangle 20">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B1F78942-FE58-40D7-A08E-807ACE117CA6}"/>
              </a:ext>
            </a:extLst>
          </p:cNvPr>
          <p:cNvSpPr/>
          <p:nvPr/>
        </p:nvSpPr>
        <p:spPr>
          <a:xfrm>
            <a:off x="7022845" y="6353294"/>
            <a:ext cx="2814104" cy="369332"/>
          </a:xfrm>
          <a:prstGeom prst="rect">
            <a:avLst/>
          </a:prstGeom>
        </p:spPr>
        <p:txBody>
          <a:bodyPr wrap="none">
            <a:spAutoFit/>
          </a:bodyPr>
          <a:lstStyle/>
          <a:p>
            <a:r>
              <a:rPr lang="en-US" dirty="0">
                <a:solidFill>
                  <a:schemeClr val="bg1"/>
                </a:solidFill>
              </a:rPr>
              <a:t>Ankara </a:t>
            </a:r>
            <a:r>
              <a:rPr lang="en-US" dirty="0" err="1">
                <a:solidFill>
                  <a:schemeClr val="bg1"/>
                </a:solidFill>
              </a:rPr>
              <a:t>Vakıf</a:t>
            </a:r>
            <a:r>
              <a:rPr lang="en-US" dirty="0">
                <a:solidFill>
                  <a:schemeClr val="bg1"/>
                </a:solidFill>
              </a:rPr>
              <a:t> </a:t>
            </a:r>
            <a:r>
              <a:rPr lang="en-US" dirty="0" err="1">
                <a:solidFill>
                  <a:schemeClr val="bg1"/>
                </a:solidFill>
              </a:rPr>
              <a:t>Eserleri</a:t>
            </a:r>
            <a:r>
              <a:rPr lang="en-US" dirty="0">
                <a:solidFill>
                  <a:schemeClr val="bg1"/>
                </a:solidFill>
              </a:rPr>
              <a:t> </a:t>
            </a:r>
            <a:r>
              <a:rPr lang="en-US" dirty="0" err="1">
                <a:solidFill>
                  <a:schemeClr val="bg1"/>
                </a:solidFill>
              </a:rPr>
              <a:t>Müzesi</a:t>
            </a:r>
            <a:endParaRPr lang="en-US" dirty="0">
              <a:solidFill>
                <a:schemeClr val="bg1"/>
              </a:solidFill>
            </a:endParaRPr>
          </a:p>
        </p:txBody>
      </p:sp>
    </p:spTree>
    <p:extLst>
      <p:ext uri="{BB962C8B-B14F-4D97-AF65-F5344CB8AC3E}">
        <p14:creationId xmlns:p14="http://schemas.microsoft.com/office/powerpoint/2010/main" val="3193171523"/>
      </p:ext>
    </p:extLst>
  </p:cSld>
  <p:clrMapOvr>
    <a:masterClrMapping/>
  </p:clrMapOvr>
</p:sld>
</file>

<file path=ppt/theme/theme1.xml><?xml version="1.0" encoding="utf-8"?>
<a:theme xmlns:a="http://schemas.openxmlformats.org/drawingml/2006/main" name="BrushVTI">
  <a:themeElements>
    <a:clrScheme name="AnalogousFromRegularSeedLeftStep">
      <a:dk1>
        <a:srgbClr val="000000"/>
      </a:dk1>
      <a:lt1>
        <a:srgbClr val="FFFFFF"/>
      </a:lt1>
      <a:dk2>
        <a:srgbClr val="412427"/>
      </a:dk2>
      <a:lt2>
        <a:srgbClr val="E5E2E8"/>
      </a:lt2>
      <a:accent1>
        <a:srgbClr val="76AF45"/>
      </a:accent1>
      <a:accent2>
        <a:srgbClr val="9CA838"/>
      </a:accent2>
      <a:accent3>
        <a:srgbClr val="BF9C4B"/>
      </a:accent3>
      <a:accent4>
        <a:srgbClr val="B15C3B"/>
      </a:accent4>
      <a:accent5>
        <a:srgbClr val="C34D5D"/>
      </a:accent5>
      <a:accent6>
        <a:srgbClr val="B13B7C"/>
      </a:accent6>
      <a:hlink>
        <a:srgbClr val="955CC8"/>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2</TotalTime>
  <Words>1267</Words>
  <Application>Microsoft Office PowerPoint</Application>
  <PresentationFormat>Widescreen</PresentationFormat>
  <Paragraphs>59</Paragraphs>
  <Slides>19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Century Gothic</vt:lpstr>
      <vt:lpstr>Elephant</vt:lpstr>
      <vt:lpstr>BrushVTI</vt:lpstr>
      <vt:lpstr>Retrospect</vt:lpstr>
      <vt:lpstr>Düz dokumalarda depolama</vt:lpstr>
      <vt:lpstr>Tekstil liferi doğal lifler; bitkisel (pamuk, keten gibi), hayvansal (yün, ipek gibi), madensel ve yapay lifler yani sentetik olmak üzere sınıflandırılmaktadır.    Tekstilin tek başına kullanıldığı halı, kilim, perde, örtü, sancak, kaftan, üniforma, şapka gibi çok çeşitli gruplar olduğu gibi, bunun yanında mobilya, tablo, kitap cildi gibi pek çok kompozit eserde de karşımıza çıkmaktadır</vt:lpstr>
      <vt:lpstr>PowerPoint Presentation</vt:lpstr>
      <vt:lpstr>PowerPoint Presentation</vt:lpstr>
      <vt:lpstr>  Mikroorganizmalar, </vt:lpstr>
      <vt:lpstr>Kemirgenler</vt:lpstr>
      <vt:lpstr> Doğal afetler</vt:lpstr>
      <vt:lpstr>PowerPoint Presentation</vt:lpstr>
      <vt:lpstr>PowerPoint Presentation</vt:lpstr>
      <vt:lpstr>Işık, ısı, nem</vt:lpstr>
      <vt:lpstr> </vt:lpstr>
      <vt:lpstr>Yatay depolama</vt:lpstr>
      <vt:lpstr>Yatay depolama</vt:lpstr>
      <vt:lpstr>PowerPoint Presentation</vt:lpstr>
      <vt:lpstr>Rulo depolama</vt:lpstr>
      <vt:lpstr>Rulo depolama</vt:lpstr>
      <vt:lpstr>PowerPoint Presentation</vt:lpstr>
      <vt:lpstr>PowerPoint Presentation</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Düz dokumalarda depolama</dc:title>
  <dc:creator>Aysem.Yanar</dc:creator>
  <cp:lastModifiedBy>Aysem.Yanar</cp:lastModifiedBy>
  <cp:revision>2</cp:revision>
  <dcterms:created xsi:type="dcterms:W3CDTF">2020-05-07T21:35:42Z</dcterms:created>
  <dcterms:modified xsi:type="dcterms:W3CDTF">2020-05-07T21:38:25Z</dcterms:modified>
</cp:coreProperties>
</file>