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3997" y="1170648"/>
            <a:ext cx="7738181" cy="1182464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7713" y="2624999"/>
            <a:ext cx="7289976" cy="317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97280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3219" y="1380065"/>
            <a:ext cx="8212583" cy="348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272251"/>
            <a:ext cx="1108568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031" y="1578503"/>
            <a:ext cx="7761248" cy="333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464162"/>
            <a:ext cx="1108568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9648" y="1879071"/>
            <a:ext cx="8574441" cy="354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8</cp:revision>
  <dcterms:created xsi:type="dcterms:W3CDTF">2020-05-16T23:30:02Z</dcterms:created>
  <dcterms:modified xsi:type="dcterms:W3CDTF">2020-05-17T00:18:12Z</dcterms:modified>
</cp:coreProperties>
</file>