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0203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9940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8437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178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285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0676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026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2207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0120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513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763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0581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351273"/>
            <a:ext cx="11085689" cy="6155453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3997" y="1170648"/>
            <a:ext cx="7738181" cy="1182464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7713" y="2624999"/>
            <a:ext cx="7289976" cy="3178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417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111" y="339984"/>
            <a:ext cx="10972800" cy="6155453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3219" y="1380065"/>
            <a:ext cx="8212583" cy="3485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903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1" y="272251"/>
            <a:ext cx="11085689" cy="6155453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7031" y="1578503"/>
            <a:ext cx="7761248" cy="3332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81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111" y="464162"/>
            <a:ext cx="11085689" cy="6155453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9648" y="1879071"/>
            <a:ext cx="8574441" cy="3542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791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Geniş ekran</PresentationFormat>
  <Paragraphs>0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Erdem Direkler</dc:creator>
  <cp:lastModifiedBy>Erdem Direkler</cp:lastModifiedBy>
  <cp:revision>8</cp:revision>
  <dcterms:created xsi:type="dcterms:W3CDTF">2020-05-16T23:30:02Z</dcterms:created>
  <dcterms:modified xsi:type="dcterms:W3CDTF">2020-05-17T00:18:12Z</dcterms:modified>
</cp:coreProperties>
</file>