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0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2038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9940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843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17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7285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30676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902605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220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0120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5138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763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BCCAF-F03D-48C9-8E77-2339E0BD0DD7}" type="datetimeFigureOut">
              <a:rPr lang="tr-TR" smtClean="0"/>
              <a:t>17.05.2020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2AB276-4997-4B35-99E8-667D452E6F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0581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351273"/>
            <a:ext cx="11085689" cy="6155453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997" y="1170648"/>
            <a:ext cx="7738181" cy="118246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7713" y="2624999"/>
            <a:ext cx="7289976" cy="3178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4174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339984"/>
            <a:ext cx="10972800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3219" y="1380065"/>
            <a:ext cx="8212583" cy="348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903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1" y="272251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031" y="1578503"/>
            <a:ext cx="7761248" cy="3332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2815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3111" y="464162"/>
            <a:ext cx="11085689" cy="6155453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9648" y="1879071"/>
            <a:ext cx="8574441" cy="354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7912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Geniş ekran</PresentationFormat>
  <Paragraphs>0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Erdem Direkler</dc:creator>
  <cp:lastModifiedBy>Erdem Direkler</cp:lastModifiedBy>
  <cp:revision>8</cp:revision>
  <dcterms:created xsi:type="dcterms:W3CDTF">2020-05-16T23:30:02Z</dcterms:created>
  <dcterms:modified xsi:type="dcterms:W3CDTF">2020-05-17T00:18:12Z</dcterms:modified>
</cp:coreProperties>
</file>