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6" r:id="rId6"/>
    <p:sldId id="1096" r:id="rId7"/>
    <p:sldId id="1097" r:id="rId8"/>
    <p:sldId id="1098" r:id="rId9"/>
    <p:sldId id="1099" r:id="rId10"/>
    <p:sldId id="110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ZİLYETLİK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Mülkiyet karinesi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Kişisel hak karinesi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Başkasının mülkiyet, sınırlı ayni hak veya kişisel hak karinesine dayanma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ZİLYETLİK KARİNELERİ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Zilyetlik karinesine güvenerek kazanılan ayni hakkın korunması: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Emin sıfatıyla zilyetten hak kazanma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Para ve hamiline yazılı senetlerin edinilmesi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ZİLYETLİK KARİNELERİ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277792"/>
            <a:ext cx="10053405" cy="578735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 niyetli zilyedin geri verme yükümünün kapsamı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Kötü niyetli zilyedin geri verme yükümünün kapsamı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ZİLYETLİĞİN GERİ VERİLMESİNDE UYGULANACAK HÜKÜMLER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277792"/>
            <a:ext cx="10053405" cy="578735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Geri vermekle yükümlü olan zilyedin yaptığı giderlere ilişkin talepleri: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 niyetli zilyedin talepleri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İyiniyetli zilyet, geri vermeyi isteyen kimseden şey için yapmış olduğu zorunlu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 yararlı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giderleri tazmin etmesini isteyebilir ve bu tazminat ödeninceye kadar şeyi geri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vermekten kaçınabilir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İyiniyetli zilyet, diğer giderler için tazminat isteyemez. Ancak, şeyin geri verilmesinden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önce kendisine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 giderler için bir tazminat önerilmezse, kendisi tarafından o şeyle birleştirilen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 zararsızca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ayrılması mümkün bulunan eklemeleri o şeyi geri vermeden önce ayırıp alabilir.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Zilyedin elde ettiği ürünler, yaptığı giderler sebebiyle doğan alacaklarına mahsup edilir.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ZİLYETLİĞİN GERİ VERİLMESİNDE UYGULANACAK HÜKÜMLER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5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277792"/>
            <a:ext cx="10053405" cy="578735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Geri vermekle yükümlü olan zilyedin yaptığı giderlere ilişkin talepleri: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Kötü niyetli zilyedin talepleri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İyiniyetli olmayan zilyet, geri vermekle yükümlü olduğu şeyi haksız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alıkoymuş olması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yüzünden hak sahibine verdiği zararlar ve elde ettiği veya elde etmeyi ihmal eylediği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ürünler karşılığında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tazminat ödemek zorundadır.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ZİLYETLİĞİN GERİ VERİLMESİNDE UYGULANACAK HÜKÜMLER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277792"/>
            <a:ext cx="10053405" cy="578735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Geri vermekle yükümlü olan zilyedin yaptığı giderlere ilişkin talepleri: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Tazminat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İyiniyetli olmayan zilyet, yaptığı giderlerden ancak hak sahibi için de zorunlu olanların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tazmin edilmesini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isteyebilir.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İyiniyetli olmayan zilyet, şeyi kime geri vereceğini bilmediği sürece ancak </a:t>
            </a: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kusuruyla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verdiği zararlardan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sorumlu olur.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ZİLYETLİĞİN GERİ VERİLMESİNDE UYGULANACAK HÜKÜMLER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9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12529</TotalTime>
  <Words>280</Words>
  <Application>Microsoft Office PowerPoint</Application>
  <PresentationFormat>Ekran Gösterisi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824</cp:revision>
  <cp:lastPrinted>2016-10-24T07:53:35Z</cp:lastPrinted>
  <dcterms:created xsi:type="dcterms:W3CDTF">2016-09-18T09:35:24Z</dcterms:created>
  <dcterms:modified xsi:type="dcterms:W3CDTF">2020-02-26T11:48:41Z</dcterms:modified>
</cp:coreProperties>
</file>