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3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618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690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03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24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3703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066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17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131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065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19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676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8CDF72-C654-4683-8C6F-600FDF57AD6B}" type="datetimeFigureOut">
              <a:rPr lang="tr-TR" smtClean="0"/>
              <a:t>18.08.2020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6A7884-FB3D-4EED-A900-B921BD8315C5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42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8D80EF-9E26-4FEC-ADA8-9FBA0B7F8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892168"/>
          </a:xfrm>
        </p:spPr>
        <p:txBody>
          <a:bodyPr>
            <a:normAutofit/>
          </a:bodyPr>
          <a:lstStyle/>
          <a:p>
            <a:r>
              <a:rPr lang="tr-TR" sz="7900" dirty="0"/>
              <a:t>Roma Hukuku (28. hafta)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6C05838-F8AC-4B31-AB17-C1C8E480E8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5225240"/>
            <a:ext cx="10058400" cy="11430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FFFF"/>
                </a:solidFill>
              </a:rPr>
              <a:t>Prof. Dr. Ahmet Nadi GÜNAL</a:t>
            </a:r>
          </a:p>
          <a:p>
            <a:r>
              <a:rPr lang="tr-TR" b="1" dirty="0">
                <a:solidFill>
                  <a:srgbClr val="FFFFFF"/>
                </a:solidFill>
              </a:rPr>
              <a:t>Arş. Gör. Alaz TARHAN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3985C0-E548-44D2-B30E-F3E42DADE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021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95572E-BA52-4F6F-8BAD-3231C121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TEKRAR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7E48F1-886F-43DE-9465-EE9332AC2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Bu ders ile yıl boyunca işlenmiş konular hızlı bir şekilde tekrar edilmekte, öğrencilerin soruları </a:t>
            </a:r>
            <a:r>
              <a:rPr lang="tr-TR"/>
              <a:t>yanıtlanmaya çalışılmaktadır.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398013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40</Words>
  <Application>Microsoft Office PowerPoint</Application>
  <PresentationFormat>Geniş ekran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Geçmişe bakış</vt:lpstr>
      <vt:lpstr>Roma Hukuku (28. hafta)</vt:lpstr>
      <vt:lpstr>GENEL TEKRAR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Hukuku</dc:title>
  <dc:creator>Alaz Tarhan</dc:creator>
  <cp:lastModifiedBy>Alaz Tarhan</cp:lastModifiedBy>
  <cp:revision>49</cp:revision>
  <dcterms:created xsi:type="dcterms:W3CDTF">2020-07-31T12:26:02Z</dcterms:created>
  <dcterms:modified xsi:type="dcterms:W3CDTF">2020-08-18T00:23:52Z</dcterms:modified>
</cp:coreProperties>
</file>