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7"/>
    <p:restoredTop sz="94611"/>
  </p:normalViewPr>
  <p:slideViewPr>
    <p:cSldViewPr snapToGrid="0" snapToObjects="1">
      <p:cViewPr varScale="1">
        <p:scale>
          <a:sx n="77" d="100"/>
          <a:sy n="77" d="100"/>
        </p:scale>
        <p:origin x="2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9EA43-011C-D146-A948-E62BA6BB098F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09123-268E-A643-80ED-3122717582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9123-268E-A643-80ED-3122717582C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13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E49B-E7E2-3D4F-BD07-E1E142C7D227}" type="datetime1">
              <a:rPr lang="tr-TR" smtClean="0"/>
              <a:t>17.01.2020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5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7425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614220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0936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806625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9103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5645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6E2D-CBA2-FF45-9938-62BE497EF12E}" type="datetime1">
              <a:rPr lang="tr-TR" smtClean="0"/>
              <a:t>17.01.2020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7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9C18-CA80-654B-A9E3-74338830F77B}" type="datetime1">
              <a:rPr lang="tr-TR" smtClean="0"/>
              <a:t>17.01.2020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5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2774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8FCE-65BD-6346-B938-FB5283AA920A}" type="datetime1">
              <a:rPr lang="tr-TR" smtClean="0"/>
              <a:t>17.01.2020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C305-DCE9-6A47-8FD6-89C62E350423}" type="datetime1">
              <a:rPr lang="tr-TR" smtClean="0"/>
              <a:t>17.01.2020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1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00E-E70A-D24F-9EC3-1B16B9D11210}" type="datetime1">
              <a:rPr lang="tr-TR" smtClean="0"/>
              <a:t>17.01.2020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0ED8-995A-7E4A-A049-5E2C923AB3E5}" type="datetime1">
              <a:rPr lang="tr-TR" smtClean="0"/>
              <a:t>17.01.2020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1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6375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8791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1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047105" y="261258"/>
            <a:ext cx="8850539" cy="1129131"/>
          </a:xfrm>
        </p:spPr>
        <p:txBody>
          <a:bodyPr>
            <a:normAutofit/>
          </a:bodyPr>
          <a:lstStyle/>
          <a:p>
            <a:r>
              <a:rPr lang="en-US" b="1" dirty="0" err="1"/>
              <a:t>Sağlıklı</a:t>
            </a:r>
            <a:r>
              <a:rPr lang="en-US" b="1" dirty="0"/>
              <a:t> </a:t>
            </a:r>
            <a:r>
              <a:rPr lang="en-US" b="1" dirty="0" err="1"/>
              <a:t>yaşam</a:t>
            </a:r>
            <a:r>
              <a:rPr lang="en-US" b="1" dirty="0"/>
              <a:t> </a:t>
            </a:r>
            <a:r>
              <a:rPr lang="en-US" b="1" dirty="0" err="1"/>
              <a:t>ilkeleri</a:t>
            </a:r>
            <a:endParaRPr lang="tr-TR" sz="8000" b="1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4907870" y="4214237"/>
            <a:ext cx="8915399" cy="1126283"/>
          </a:xfrm>
        </p:spPr>
        <p:txBody>
          <a:bodyPr>
            <a:noAutofit/>
          </a:bodyPr>
          <a:lstStyle/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0717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15008" y="2141105"/>
            <a:ext cx="8915400" cy="2756572"/>
          </a:xfrm>
        </p:spPr>
        <p:txBody>
          <a:bodyPr>
            <a:normAutofit/>
          </a:bodyPr>
          <a:lstStyle/>
          <a:p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Örgütü’nün</a:t>
            </a:r>
            <a:r>
              <a:rPr lang="en-US" dirty="0"/>
              <a:t> </a:t>
            </a:r>
            <a:r>
              <a:rPr lang="en-US" dirty="0" err="1"/>
              <a:t>tanımına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;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,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ruhsal</a:t>
            </a:r>
            <a:r>
              <a:rPr lang="en-US" dirty="0"/>
              <a:t> </a:t>
            </a:r>
            <a:r>
              <a:rPr lang="en-US" dirty="0" err="1"/>
              <a:t>açıdan</a:t>
            </a:r>
            <a:r>
              <a:rPr lang="en-US" dirty="0"/>
              <a:t> tam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iyilik</a:t>
            </a:r>
            <a:r>
              <a:rPr lang="en-US" dirty="0"/>
              <a:t> </a:t>
            </a:r>
            <a:r>
              <a:rPr lang="en-US" dirty="0" err="1"/>
              <a:t>halidir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err="1"/>
              <a:t>Sağlığı</a:t>
            </a:r>
            <a:r>
              <a:rPr lang="en-US" dirty="0"/>
              <a:t> </a:t>
            </a:r>
            <a:r>
              <a:rPr lang="en-US" dirty="0" err="1"/>
              <a:t>koruma</a:t>
            </a:r>
            <a:r>
              <a:rPr lang="en-US" dirty="0"/>
              <a:t>, </a:t>
            </a:r>
            <a:r>
              <a:rPr lang="en-US" dirty="0" err="1"/>
              <a:t>sürdürme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geliştirme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sorumlulukları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çalışanların</a:t>
            </a:r>
            <a:r>
              <a:rPr lang="en-US" dirty="0"/>
              <a:t>, </a:t>
            </a:r>
            <a:r>
              <a:rPr lang="en-US" dirty="0" err="1"/>
              <a:t>öncelikle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sağlığını</a:t>
            </a:r>
            <a:r>
              <a:rPr lang="en-US" dirty="0"/>
              <a:t> </a:t>
            </a:r>
            <a:r>
              <a:rPr lang="en-US" dirty="0" err="1"/>
              <a:t>korumak</a:t>
            </a:r>
            <a:r>
              <a:rPr lang="en-US" dirty="0"/>
              <a:t>, </a:t>
            </a:r>
            <a:r>
              <a:rPr lang="en-US" dirty="0" err="1"/>
              <a:t>sürdürmek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geliştirmek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biçimi</a:t>
            </a:r>
            <a:r>
              <a:rPr lang="en-US" dirty="0"/>
              <a:t> </a:t>
            </a:r>
            <a:r>
              <a:rPr lang="en-US" dirty="0" err="1"/>
              <a:t>davranışını</a:t>
            </a:r>
            <a:r>
              <a:rPr lang="en-US" dirty="0"/>
              <a:t> </a:t>
            </a:r>
            <a:r>
              <a:rPr lang="en-US" dirty="0" err="1"/>
              <a:t>kazanmış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tr-TR" dirty="0" smtClean="0"/>
              <a:t>gerekir.</a:t>
            </a:r>
          </a:p>
          <a:p>
            <a:r>
              <a:rPr lang="en-US" dirty="0" err="1" smtClean="0"/>
              <a:t>Sağlıklı</a:t>
            </a:r>
            <a:r>
              <a:rPr lang="en-US" dirty="0" smtClean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Biçimi</a:t>
            </a:r>
            <a:r>
              <a:rPr lang="en-US" dirty="0"/>
              <a:t> </a:t>
            </a:r>
            <a:r>
              <a:rPr lang="en-US" dirty="0" err="1" smtClean="0"/>
              <a:t>Uygulamaları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15008" y="2141105"/>
            <a:ext cx="8915400" cy="2756572"/>
          </a:xfrm>
        </p:spPr>
        <p:txBody>
          <a:bodyPr>
            <a:normAutofit/>
          </a:bodyPr>
          <a:lstStyle/>
          <a:p>
            <a:r>
              <a:rPr lang="en-US" dirty="0" err="1"/>
              <a:t>Sağlıklı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biçimi</a:t>
            </a:r>
            <a:r>
              <a:rPr lang="en-US" dirty="0"/>
              <a:t>;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sağlığını</a:t>
            </a:r>
            <a:r>
              <a:rPr lang="en-US" dirty="0"/>
              <a:t> </a:t>
            </a:r>
            <a:r>
              <a:rPr lang="en-US" dirty="0" err="1"/>
              <a:t>etkileyebilecek</a:t>
            </a:r>
            <a:r>
              <a:rPr lang="en-US" dirty="0"/>
              <a:t> </a:t>
            </a:r>
            <a:r>
              <a:rPr lang="en-US" dirty="0" err="1"/>
              <a:t>davranışlarını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edebilmesi</a:t>
            </a:r>
            <a:r>
              <a:rPr lang="en-US" dirty="0"/>
              <a:t>, </a:t>
            </a:r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faaliyetlerinin</a:t>
            </a:r>
            <a:r>
              <a:rPr lang="en-US" dirty="0"/>
              <a:t> </a:t>
            </a:r>
            <a:r>
              <a:rPr lang="en-US" dirty="0" err="1"/>
              <a:t>düzenlerken</a:t>
            </a:r>
            <a:r>
              <a:rPr lang="en-US" dirty="0"/>
              <a:t>,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durumuna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davranışları</a:t>
            </a:r>
            <a:r>
              <a:rPr lang="en-US" dirty="0"/>
              <a:t> </a:t>
            </a:r>
            <a:r>
              <a:rPr lang="en-US" dirty="0" err="1"/>
              <a:t>seçebilmesi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davranışı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sağlıklı</a:t>
            </a:r>
            <a:r>
              <a:rPr lang="en-US" dirty="0"/>
              <a:t> </a:t>
            </a:r>
            <a:r>
              <a:rPr lang="en-US" dirty="0" err="1"/>
              <a:t>kalmak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hastalıklardan</a:t>
            </a:r>
            <a:r>
              <a:rPr lang="en-US" dirty="0"/>
              <a:t> </a:t>
            </a:r>
            <a:r>
              <a:rPr lang="en-US" dirty="0" err="1"/>
              <a:t>korunmak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inandığı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uyguladığı</a:t>
            </a:r>
            <a:r>
              <a:rPr lang="en-US" dirty="0"/>
              <a:t> </a:t>
            </a:r>
            <a:r>
              <a:rPr lang="en-US" dirty="0" err="1"/>
              <a:t>davranışların</a:t>
            </a:r>
            <a:r>
              <a:rPr lang="en-US" dirty="0"/>
              <a:t> </a:t>
            </a:r>
            <a:r>
              <a:rPr lang="en-US" dirty="0" err="1"/>
              <a:t>tümüdür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/>
              <a:t>Her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çalışanı</a:t>
            </a:r>
            <a:r>
              <a:rPr lang="en-US" dirty="0"/>
              <a:t>, </a:t>
            </a:r>
            <a:r>
              <a:rPr lang="en-US" dirty="0" err="1"/>
              <a:t>sağlığı</a:t>
            </a:r>
            <a:r>
              <a:rPr lang="en-US" dirty="0"/>
              <a:t> </a:t>
            </a:r>
            <a:r>
              <a:rPr lang="en-US" dirty="0" err="1"/>
              <a:t>geliştirmenin</a:t>
            </a:r>
            <a:r>
              <a:rPr lang="en-US" dirty="0"/>
              <a:t> </a:t>
            </a:r>
            <a:r>
              <a:rPr lang="en-US" dirty="0" err="1"/>
              <a:t>önemini</a:t>
            </a:r>
            <a:r>
              <a:rPr lang="en-US" dirty="0"/>
              <a:t> </a:t>
            </a:r>
            <a:r>
              <a:rPr lang="en-US" dirty="0" err="1"/>
              <a:t>kavramalı</a:t>
            </a:r>
            <a:r>
              <a:rPr lang="en-US" dirty="0"/>
              <a:t>, </a:t>
            </a:r>
            <a:r>
              <a:rPr lang="en-US" dirty="0" err="1"/>
              <a:t>toplumdaki</a:t>
            </a:r>
            <a:r>
              <a:rPr lang="en-US" dirty="0"/>
              <a:t> </a:t>
            </a:r>
            <a:r>
              <a:rPr lang="en-US" dirty="0" err="1"/>
              <a:t>bireylerin</a:t>
            </a:r>
            <a:r>
              <a:rPr lang="en-US" dirty="0"/>
              <a:t> </a:t>
            </a:r>
            <a:r>
              <a:rPr lang="en-US" dirty="0" err="1"/>
              <a:t>olumlu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davranışı</a:t>
            </a:r>
            <a:r>
              <a:rPr lang="en-US" dirty="0"/>
              <a:t> </a:t>
            </a:r>
            <a:r>
              <a:rPr lang="en-US" dirty="0" err="1"/>
              <a:t>geliştirmesi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gösterici</a:t>
            </a:r>
            <a:r>
              <a:rPr lang="en-US" dirty="0"/>
              <a:t> </a:t>
            </a:r>
            <a:r>
              <a:rPr lang="en-US" dirty="0" err="1"/>
              <a:t>özelliğe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olmalıdır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30241" y="1715220"/>
            <a:ext cx="8915400" cy="27565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/>
              <a:t>S</a:t>
            </a:r>
            <a:r>
              <a:rPr lang="en-US" sz="2400" dirty="0" err="1" smtClean="0"/>
              <a:t>ağlıklı</a:t>
            </a:r>
            <a:r>
              <a:rPr lang="en-US" sz="2400" dirty="0" smtClean="0"/>
              <a:t> </a:t>
            </a:r>
            <a:r>
              <a:rPr lang="en-US" sz="2400" dirty="0" err="1"/>
              <a:t>hissetme</a:t>
            </a:r>
            <a:r>
              <a:rPr lang="en-US" sz="2400" dirty="0"/>
              <a:t> </a:t>
            </a:r>
            <a:r>
              <a:rPr lang="en-US" sz="2400" dirty="0" err="1"/>
              <a:t>durumuna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1- K</a:t>
            </a:r>
            <a:r>
              <a:rPr lang="en-US" sz="2400" dirty="0" err="1" smtClean="0"/>
              <a:t>endini</a:t>
            </a:r>
            <a:r>
              <a:rPr lang="en-US" sz="2400" dirty="0" smtClean="0"/>
              <a:t> </a:t>
            </a:r>
            <a:r>
              <a:rPr lang="en-US" sz="2400" dirty="0" err="1" smtClean="0"/>
              <a:t>ge</a:t>
            </a:r>
            <a:r>
              <a:rPr lang="tr-TR" sz="2400" dirty="0" err="1" smtClean="0"/>
              <a:t>liş</a:t>
            </a:r>
            <a:r>
              <a:rPr lang="en-US" sz="2400" dirty="0" err="1" smtClean="0"/>
              <a:t>tirme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2- S</a:t>
            </a:r>
            <a:r>
              <a:rPr lang="en-US" sz="2400" dirty="0" err="1" smtClean="0"/>
              <a:t>ağlık</a:t>
            </a:r>
            <a:r>
              <a:rPr lang="en-US" sz="2400" dirty="0" smtClean="0"/>
              <a:t> </a:t>
            </a:r>
            <a:r>
              <a:rPr lang="en-US" sz="2400" dirty="0" err="1" smtClean="0"/>
              <a:t>sorumluluğu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3- E</a:t>
            </a:r>
            <a:r>
              <a:rPr lang="en-US" sz="2400" dirty="0" err="1" smtClean="0"/>
              <a:t>gzersiz</a:t>
            </a:r>
            <a:r>
              <a:rPr lang="en-US" sz="2400" dirty="0" smtClean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fiziksel</a:t>
            </a:r>
            <a:r>
              <a:rPr lang="en-US" sz="2400" dirty="0"/>
              <a:t> </a:t>
            </a:r>
            <a:r>
              <a:rPr lang="en-US" sz="2400" dirty="0" err="1" smtClean="0"/>
              <a:t>aktivite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4- </a:t>
            </a:r>
            <a:r>
              <a:rPr lang="tr-TR" sz="2400" dirty="0"/>
              <a:t>B</a:t>
            </a:r>
            <a:r>
              <a:rPr lang="en-US" sz="2400" dirty="0" err="1" smtClean="0"/>
              <a:t>eslenme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5- </a:t>
            </a:r>
            <a:r>
              <a:rPr lang="tr-TR" sz="2400" dirty="0"/>
              <a:t>K</a:t>
            </a:r>
            <a:r>
              <a:rPr lang="en-US" sz="2400" dirty="0" err="1" smtClean="0"/>
              <a:t>işiler</a:t>
            </a:r>
            <a:r>
              <a:rPr lang="tr-TR" sz="2400" dirty="0" smtClean="0"/>
              <a:t> </a:t>
            </a:r>
            <a:r>
              <a:rPr lang="en-US" sz="2400" dirty="0" err="1" smtClean="0"/>
              <a:t>arası</a:t>
            </a:r>
            <a:r>
              <a:rPr lang="en-US" sz="2400" dirty="0" smtClean="0"/>
              <a:t> </a:t>
            </a:r>
            <a:r>
              <a:rPr lang="en-US" sz="2400" dirty="0" err="1"/>
              <a:t>destek</a:t>
            </a:r>
            <a:r>
              <a:rPr lang="en-US" sz="2400" dirty="0"/>
              <a:t> 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6- </a:t>
            </a:r>
            <a:r>
              <a:rPr lang="tr-TR" sz="2400" dirty="0"/>
              <a:t>S</a:t>
            </a:r>
            <a:r>
              <a:rPr lang="en-US" sz="2400" dirty="0" err="1" smtClean="0"/>
              <a:t>tres</a:t>
            </a:r>
            <a:r>
              <a:rPr lang="en-US" sz="2400" dirty="0" smtClean="0"/>
              <a:t> </a:t>
            </a:r>
            <a:r>
              <a:rPr lang="en-US" sz="2400" dirty="0" err="1"/>
              <a:t>yönetimi</a:t>
            </a:r>
            <a:r>
              <a:rPr lang="en-US" sz="2400" dirty="0"/>
              <a:t> </a:t>
            </a:r>
            <a:endParaRPr lang="tr-TR" sz="2400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1428</TotalTime>
  <Words>158</Words>
  <Application>Microsoft Office PowerPoint</Application>
  <PresentationFormat>Geniş ekran</PresentationFormat>
  <Paragraphs>19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Apple Chancery</vt:lpstr>
      <vt:lpstr>Arial</vt:lpstr>
      <vt:lpstr>Calibri</vt:lpstr>
      <vt:lpstr>Century Gothic</vt:lpstr>
      <vt:lpstr>Wingdings 3</vt:lpstr>
      <vt:lpstr>Duman</vt:lpstr>
      <vt:lpstr>Sağlıklı yaşam ilkeleri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çalışanlarının riskleri</dc:title>
  <dc:creator>seyma</dc:creator>
  <cp:lastModifiedBy>mert ocak</cp:lastModifiedBy>
  <cp:revision>21</cp:revision>
  <dcterms:created xsi:type="dcterms:W3CDTF">2018-02-24T16:56:48Z</dcterms:created>
  <dcterms:modified xsi:type="dcterms:W3CDTF">2020-01-17T11:24:51Z</dcterms:modified>
</cp:coreProperties>
</file>