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3" r:id="rId4"/>
    <p:sldId id="274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 TEMİZLİĞİ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Boş Odalara Yapılacak İşlemler</a:t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Öncelikle kullanılmamış odaların kontrolü yapılır. Eğer herhangi anormal bir durum varsa kat yöneticisine bildirilir.</a:t>
            </a:r>
          </a:p>
          <a:p>
            <a:pPr algn="just"/>
            <a:r>
              <a:rPr lang="tr-TR" dirty="0" smtClean="0"/>
              <a:t>Kullanılmamış odalarda pencere ve perdeler açılarak oda havalandırılır.</a:t>
            </a:r>
          </a:p>
        </p:txBody>
      </p:sp>
    </p:spTree>
    <p:extLst>
      <p:ext uri="{BB962C8B-B14F-4D97-AF65-F5344CB8AC3E}">
        <p14:creationId xmlns:p14="http://schemas.microsoft.com/office/powerpoint/2010/main" val="36519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Boş Odalara Yapılacak İşlemler</a:t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Bütün elektrikli aletler ve lambalar kontrol edilir.</a:t>
            </a:r>
          </a:p>
          <a:p>
            <a:pPr algn="just"/>
            <a:r>
              <a:rPr lang="tr-TR" dirty="0" smtClean="0"/>
              <a:t>Odanın tümü tekrar gözden geçirilir.</a:t>
            </a:r>
          </a:p>
          <a:p>
            <a:pPr algn="just"/>
            <a:r>
              <a:rPr lang="tr-TR" dirty="0" smtClean="0"/>
              <a:t>En son odanın tozu alınarak, oda tekrar kontrol edildikten sonra dışarı çıkılır.</a:t>
            </a:r>
          </a:p>
        </p:txBody>
      </p:sp>
    </p:spTree>
    <p:extLst>
      <p:ext uri="{BB962C8B-B14F-4D97-AF65-F5344CB8AC3E}">
        <p14:creationId xmlns:p14="http://schemas.microsoft.com/office/powerpoint/2010/main" val="249677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Konuk Odalarında Uyulması Gereken Nezaket Kuralları</a:t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Konuklara daima güler yüzlü davranılmalıdır.</a:t>
            </a:r>
          </a:p>
          <a:p>
            <a:pPr algn="just"/>
            <a:r>
              <a:rPr lang="tr-TR" dirty="0" smtClean="0"/>
              <a:t>Ekstra istekleri olduğu zaman, olanaklar ölçüsünde yerine getirilmelidir.</a:t>
            </a:r>
          </a:p>
          <a:p>
            <a:pPr algn="just"/>
            <a:r>
              <a:rPr lang="tr-TR" dirty="0" smtClean="0"/>
              <a:t>Yerine getirilemeyecek makul istekler için başka bölümlerden yardım istenilmelidir.</a:t>
            </a:r>
          </a:p>
          <a:p>
            <a:pPr algn="just"/>
            <a:r>
              <a:rPr lang="tr-TR" dirty="0" smtClean="0"/>
              <a:t>Konuk ile olan samimiyet daima ölçülü olmalıdır</a:t>
            </a:r>
          </a:p>
        </p:txBody>
      </p:sp>
    </p:spTree>
    <p:extLst>
      <p:ext uri="{BB962C8B-B14F-4D97-AF65-F5344CB8AC3E}">
        <p14:creationId xmlns:p14="http://schemas.microsoft.com/office/powerpoint/2010/main" val="415265315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</Words>
  <Application>Microsoft Office PowerPoint</Application>
  <PresentationFormat>Ekran Gösterisi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ODA TEMİZLİĞİ</vt:lpstr>
      <vt:lpstr> Boş Odalara Yapılacak İşlemler </vt:lpstr>
      <vt:lpstr> Boş Odalara Yapılacak İşlemler </vt:lpstr>
      <vt:lpstr> Konuk Odalarında Uyulması Gereken Nezaket Kuralları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14</cp:revision>
  <dcterms:created xsi:type="dcterms:W3CDTF">2017-10-27T17:00:59Z</dcterms:created>
  <dcterms:modified xsi:type="dcterms:W3CDTF">2017-10-27T18:18:42Z</dcterms:modified>
</cp:coreProperties>
</file>