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VERGİ HUKUKU I </a:t>
            </a:r>
          </a:p>
          <a:p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uzatan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borcunu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erdiren</a:t>
            </a:r>
            <a:r>
              <a:rPr lang="en-US" dirty="0" smtClean="0"/>
              <a:t> </a:t>
            </a:r>
            <a:r>
              <a:rPr lang="en-US" dirty="0" err="1" smtClean="0"/>
              <a:t>sebepler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Prof.Dr</a:t>
            </a:r>
            <a:r>
              <a:rPr lang="en-US" dirty="0" smtClean="0"/>
              <a:t>. Dilek </a:t>
            </a:r>
            <a:r>
              <a:rPr lang="en-US" smtClean="0"/>
              <a:t>ÖZKÖK ÇUBUKÇU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33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SÜRE UZATAN SEBEPLER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Mücbir</a:t>
            </a:r>
            <a:r>
              <a:rPr lang="en-US" dirty="0" smtClean="0"/>
              <a:t> </a:t>
            </a:r>
            <a:r>
              <a:rPr lang="en-US" dirty="0" err="1" smtClean="0"/>
              <a:t>sebepler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Zor</a:t>
            </a:r>
            <a:r>
              <a:rPr lang="en-US" dirty="0" smtClean="0"/>
              <a:t> durum </a:t>
            </a:r>
          </a:p>
          <a:p>
            <a:r>
              <a:rPr lang="en-US" dirty="0" smtClean="0"/>
              <a:t>C. Mali </a:t>
            </a:r>
            <a:r>
              <a:rPr lang="en-US" dirty="0" err="1" smtClean="0"/>
              <a:t>tatil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D. ÖLÜM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39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MÜCBİR SEBEPLER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VUK md.</a:t>
            </a:r>
            <a:r>
              <a:rPr lang="hr-HR" dirty="0" smtClean="0"/>
              <a:t>13’da düzenlenmiştir. </a:t>
            </a:r>
            <a:endParaRPr lang="hr-HR" dirty="0"/>
          </a:p>
          <a:p>
            <a:pPr marL="0" indent="0">
              <a:buNone/>
            </a:pPr>
            <a:r>
              <a:rPr lang="en-US" dirty="0" err="1" smtClean="0"/>
              <a:t>Mücbir</a:t>
            </a:r>
            <a:r>
              <a:rPr lang="en-US" dirty="0" smtClean="0"/>
              <a:t> </a:t>
            </a:r>
            <a:r>
              <a:rPr lang="en-US" dirty="0" err="1"/>
              <a:t>sebepler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ödevlerinden</a:t>
            </a:r>
            <a:r>
              <a:rPr lang="en-US" dirty="0"/>
              <a:t> her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getirilmesine</a:t>
            </a:r>
            <a:r>
              <a:rPr lang="en-US" dirty="0"/>
              <a:t> </a:t>
            </a:r>
            <a:r>
              <a:rPr lang="en-US" dirty="0" err="1"/>
              <a:t>engel</a:t>
            </a:r>
            <a:r>
              <a:rPr lang="en-US" dirty="0"/>
              <a:t> </a:t>
            </a:r>
            <a:r>
              <a:rPr lang="en-US" dirty="0" err="1" smtClean="0"/>
              <a:t>olacak</a:t>
            </a:r>
            <a:r>
              <a:rPr lang="en-US" dirty="0"/>
              <a:t> </a:t>
            </a:r>
            <a:r>
              <a:rPr lang="en-US" dirty="0" err="1" smtClean="0"/>
              <a:t>derecede</a:t>
            </a:r>
            <a:r>
              <a:rPr lang="en-US" dirty="0" smtClean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kaza</a:t>
            </a:r>
            <a:r>
              <a:rPr lang="en-US" dirty="0"/>
              <a:t>,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tutukluluk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ödevlerinin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getirilmesine</a:t>
            </a:r>
            <a:r>
              <a:rPr lang="en-US" dirty="0"/>
              <a:t> </a:t>
            </a:r>
            <a:r>
              <a:rPr lang="en-US" dirty="0" err="1"/>
              <a:t>engel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 </a:t>
            </a:r>
            <a:r>
              <a:rPr lang="en-US" dirty="0" err="1"/>
              <a:t>yangın</a:t>
            </a:r>
            <a:r>
              <a:rPr lang="en-US" dirty="0"/>
              <a:t>,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sarsıntısı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basması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afetler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iradesi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vukua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mecburi</a:t>
            </a:r>
            <a:r>
              <a:rPr lang="en-US" dirty="0"/>
              <a:t> </a:t>
            </a:r>
            <a:r>
              <a:rPr lang="en-US" dirty="0" err="1"/>
              <a:t>gaybubetler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Sahibinin</a:t>
            </a:r>
            <a:r>
              <a:rPr lang="en-US" dirty="0"/>
              <a:t> </a:t>
            </a:r>
            <a:r>
              <a:rPr lang="en-US" dirty="0" err="1"/>
              <a:t>iradesi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sebepler</a:t>
            </a:r>
            <a:r>
              <a:rPr lang="en-US" dirty="0"/>
              <a:t> </a:t>
            </a:r>
            <a:r>
              <a:rPr lang="en-US" dirty="0" err="1"/>
              <a:t>dolayısıyle</a:t>
            </a:r>
            <a:r>
              <a:rPr lang="en-US" dirty="0"/>
              <a:t> defter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vesikalarının</a:t>
            </a:r>
            <a:r>
              <a:rPr lang="en-US" dirty="0"/>
              <a:t> </a:t>
            </a:r>
            <a:r>
              <a:rPr lang="en-US" dirty="0" err="1" smtClean="0"/>
              <a:t>elinden</a:t>
            </a:r>
            <a:r>
              <a:rPr lang="en-US" dirty="0" smtClean="0"/>
              <a:t> </a:t>
            </a:r>
            <a:r>
              <a:rPr lang="en-US" dirty="0" err="1"/>
              <a:t>çıkmış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durumları</a:t>
            </a:r>
            <a:r>
              <a:rPr lang="en-US" dirty="0" smtClean="0"/>
              <a:t> </a:t>
            </a:r>
            <a:r>
              <a:rPr lang="en-US" dirty="0" err="1" smtClean="0"/>
              <a:t>kapsar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156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ZOR DURUM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 smtClean="0"/>
              <a:t>bulunmaları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/>
              <a:t> </a:t>
            </a:r>
            <a:r>
              <a:rPr lang="en-US" dirty="0" err="1" smtClean="0"/>
              <a:t>muamelelerine</a:t>
            </a:r>
            <a:r>
              <a:rPr lang="en-US" dirty="0" smtClean="0"/>
              <a:t> </a:t>
            </a:r>
            <a:r>
              <a:rPr lang="en-US" dirty="0" err="1"/>
              <a:t>müteallik</a:t>
            </a:r>
            <a:r>
              <a:rPr lang="en-US" dirty="0"/>
              <a:t> </a:t>
            </a:r>
            <a:r>
              <a:rPr lang="en-US" dirty="0" err="1"/>
              <a:t>ödevleri</a:t>
            </a:r>
            <a:r>
              <a:rPr lang="en-US" dirty="0"/>
              <a:t> </a:t>
            </a:r>
            <a:r>
              <a:rPr lang="en-US" dirty="0" err="1"/>
              <a:t>süresi</a:t>
            </a:r>
            <a:r>
              <a:rPr lang="en-US" dirty="0"/>
              <a:t> </a:t>
            </a:r>
            <a:r>
              <a:rPr lang="en-US" dirty="0" err="1" smtClean="0"/>
              <a:t>içinde</a:t>
            </a:r>
            <a:r>
              <a:rPr lang="en-US" dirty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/>
              <a:t>getiremeyecek</a:t>
            </a:r>
            <a:r>
              <a:rPr lang="en-US" dirty="0"/>
              <a:t> </a:t>
            </a:r>
            <a:r>
              <a:rPr lang="en-US" dirty="0" err="1"/>
              <a:t>olanlara</a:t>
            </a:r>
            <a:r>
              <a:rPr lang="en-US" dirty="0"/>
              <a:t>, </a:t>
            </a:r>
            <a:r>
              <a:rPr lang="en-US" dirty="0" err="1"/>
              <a:t>kanunî</a:t>
            </a:r>
            <a:r>
              <a:rPr lang="en-US" dirty="0"/>
              <a:t> </a:t>
            </a:r>
            <a:r>
              <a:rPr lang="en-US" dirty="0" err="1"/>
              <a:t>sürenin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/>
              <a:t> </a:t>
            </a:r>
            <a:r>
              <a:rPr lang="en-US" dirty="0" err="1" smtClean="0"/>
              <a:t>katını</a:t>
            </a:r>
            <a:r>
              <a:rPr lang="en-US" dirty="0"/>
              <a:t>, </a:t>
            </a:r>
            <a:r>
              <a:rPr lang="en-US" dirty="0" err="1"/>
              <a:t>kanunî</a:t>
            </a:r>
            <a:r>
              <a:rPr lang="en-US" dirty="0"/>
              <a:t> </a:t>
            </a:r>
            <a:r>
              <a:rPr lang="en-US" dirty="0" err="1"/>
              <a:t>sürenin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aydan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 smtClean="0"/>
              <a:t>halinde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ayı</a:t>
            </a:r>
            <a:r>
              <a:rPr lang="en-US" dirty="0"/>
              <a:t> </a:t>
            </a:r>
            <a:r>
              <a:rPr lang="en-US" dirty="0" err="1"/>
              <a:t>geçmemek</a:t>
            </a:r>
            <a:r>
              <a:rPr lang="en-US" dirty="0"/>
              <a:t> </a:t>
            </a:r>
            <a:r>
              <a:rPr lang="en-US" dirty="0" err="1"/>
              <a:t>üzere</a:t>
            </a:r>
            <a:r>
              <a:rPr lang="en-US" dirty="0"/>
              <a:t>, </a:t>
            </a:r>
            <a:r>
              <a:rPr lang="en-US" dirty="0" err="1" smtClean="0"/>
              <a:t>Hazine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Maliye</a:t>
            </a:r>
            <a:r>
              <a:rPr lang="en-US" dirty="0" smtClean="0"/>
              <a:t> </a:t>
            </a:r>
            <a:r>
              <a:rPr lang="en-US" dirty="0" err="1" smtClean="0"/>
              <a:t>Bakanlığınca</a:t>
            </a:r>
            <a:r>
              <a:rPr lang="en-US" dirty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 </a:t>
            </a:r>
            <a:r>
              <a:rPr lang="en-US" dirty="0" err="1"/>
              <a:t>verilebilir</a:t>
            </a:r>
            <a:r>
              <a:rPr lang="en-US" dirty="0"/>
              <a:t>. </a:t>
            </a:r>
            <a:r>
              <a:rPr lang="en-US" dirty="0" smtClean="0"/>
              <a:t>(VUK </a:t>
            </a:r>
            <a:r>
              <a:rPr lang="en-US" dirty="0" err="1"/>
              <a:t>md.</a:t>
            </a:r>
            <a:r>
              <a:rPr lang="en-US" dirty="0"/>
              <a:t> </a:t>
            </a:r>
            <a:r>
              <a:rPr lang="en-US" dirty="0" smtClean="0"/>
              <a:t>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6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ÖLÜM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kanunlarında</a:t>
            </a:r>
            <a:r>
              <a:rPr lang="en-US" dirty="0"/>
              <a:t> </a:t>
            </a:r>
            <a:r>
              <a:rPr lang="en-US" dirty="0" err="1"/>
              <a:t>hüküm</a:t>
            </a:r>
            <a:r>
              <a:rPr lang="en-US" dirty="0"/>
              <a:t> </a:t>
            </a:r>
            <a:r>
              <a:rPr lang="en-US" dirty="0" err="1"/>
              <a:t>bulunmıyan</a:t>
            </a:r>
            <a:r>
              <a:rPr lang="en-US" dirty="0"/>
              <a:t> </a:t>
            </a:r>
            <a:r>
              <a:rPr lang="en-US" dirty="0" err="1" smtClean="0"/>
              <a:t>hallerde</a:t>
            </a:r>
            <a:r>
              <a:rPr lang="en-US" dirty="0"/>
              <a:t> </a:t>
            </a:r>
            <a:r>
              <a:rPr lang="en-US" dirty="0" err="1" smtClean="0"/>
              <a:t>ölüm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/>
              <a:t>mirasçılara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</a:t>
            </a:r>
            <a:r>
              <a:rPr lang="en-US" dirty="0" err="1"/>
              <a:t>ödevlerin</a:t>
            </a:r>
            <a:r>
              <a:rPr lang="en-US" dirty="0"/>
              <a:t> </a:t>
            </a:r>
            <a:r>
              <a:rPr lang="en-US" dirty="0" err="1" smtClean="0"/>
              <a:t>yerine</a:t>
            </a:r>
            <a:r>
              <a:rPr lang="en-US" dirty="0"/>
              <a:t> </a:t>
            </a:r>
            <a:r>
              <a:rPr lang="en-US" dirty="0" err="1" smtClean="0"/>
              <a:t>getirilmesinde</a:t>
            </a:r>
            <a:r>
              <a:rPr lang="en-US" dirty="0" smtClean="0"/>
              <a:t> </a:t>
            </a:r>
            <a:r>
              <a:rPr lang="en-US" dirty="0" err="1"/>
              <a:t>bildirme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beyanname</a:t>
            </a:r>
            <a:r>
              <a:rPr lang="en-US" dirty="0"/>
              <a:t> </a:t>
            </a:r>
            <a:r>
              <a:rPr lang="en-US" dirty="0" err="1" smtClean="0"/>
              <a:t>verme</a:t>
            </a:r>
            <a:r>
              <a:rPr lang="en-US" dirty="0"/>
              <a:t> </a:t>
            </a:r>
            <a:r>
              <a:rPr lang="en-US" dirty="0" err="1" smtClean="0"/>
              <a:t>sürelerine</a:t>
            </a:r>
            <a:r>
              <a:rPr lang="en-US" dirty="0" smtClean="0"/>
              <a:t> </a:t>
            </a:r>
            <a:r>
              <a:rPr lang="en-US" dirty="0" err="1" smtClean="0"/>
              <a:t>üç</a:t>
            </a:r>
            <a:r>
              <a:rPr lang="en-US" dirty="0" smtClean="0"/>
              <a:t> ay </a:t>
            </a:r>
            <a:r>
              <a:rPr lang="en-US" dirty="0" err="1"/>
              <a:t>eklenir</a:t>
            </a:r>
            <a:r>
              <a:rPr lang="en-US" dirty="0"/>
              <a:t>. (VUK </a:t>
            </a:r>
            <a:r>
              <a:rPr lang="en-US" dirty="0" err="1"/>
              <a:t>md.</a:t>
            </a:r>
            <a:r>
              <a:rPr lang="en-US" dirty="0"/>
              <a:t> 16)</a:t>
            </a:r>
          </a:p>
          <a:p>
            <a:r>
              <a:rPr lang="en-US" dirty="0" smtClean="0"/>
              <a:t> </a:t>
            </a:r>
            <a:r>
              <a:rPr lang="en-US" dirty="0" err="1"/>
              <a:t>bildirim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beyan</a:t>
            </a:r>
            <a:r>
              <a:rPr lang="en-US" dirty="0"/>
              <a:t> </a:t>
            </a:r>
            <a:r>
              <a:rPr lang="en-US" dirty="0" err="1"/>
              <a:t>sürelerini</a:t>
            </a:r>
            <a:r>
              <a:rPr lang="en-US" dirty="0"/>
              <a:t> 3 ay </a:t>
            </a:r>
            <a:r>
              <a:rPr lang="en-US" dirty="0" err="1" smtClean="0"/>
              <a:t>uzatır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kanunlarla</a:t>
            </a:r>
            <a:r>
              <a:rPr lang="en-US" dirty="0" smtClean="0"/>
              <a:t> </a:t>
            </a:r>
            <a:r>
              <a:rPr lang="en-US" dirty="0" err="1" smtClean="0"/>
              <a:t>beyan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bildirim</a:t>
            </a:r>
            <a:r>
              <a:rPr lang="en-US" dirty="0" smtClean="0"/>
              <a:t> </a:t>
            </a:r>
            <a:r>
              <a:rPr lang="en-US" dirty="0" err="1" smtClean="0"/>
              <a:t>süreleri</a:t>
            </a:r>
            <a:r>
              <a:rPr lang="en-US" dirty="0" smtClean="0"/>
              <a:t> </a:t>
            </a:r>
            <a:r>
              <a:rPr lang="en-US" dirty="0" err="1" smtClean="0"/>
              <a:t>ölüm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da </a:t>
            </a:r>
            <a:r>
              <a:rPr lang="en-US" dirty="0" err="1" smtClean="0"/>
              <a:t>düzenlenmiştir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309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MALİ TATİL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5604 </a:t>
            </a:r>
            <a:r>
              <a:rPr lang="en-US" dirty="0" err="1"/>
              <a:t>sayılı</a:t>
            </a:r>
            <a:r>
              <a:rPr lang="en-US" dirty="0"/>
              <a:t> Mali </a:t>
            </a:r>
            <a:r>
              <a:rPr lang="en-US" dirty="0" err="1"/>
              <a:t>Tatil</a:t>
            </a:r>
            <a:r>
              <a:rPr lang="en-US" dirty="0"/>
              <a:t> </a:t>
            </a:r>
            <a:r>
              <a:rPr lang="en-US" dirty="0" err="1"/>
              <a:t>İhdası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.(2007)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Her </a:t>
            </a:r>
            <a:r>
              <a:rPr lang="en-US" dirty="0" err="1"/>
              <a:t>yıl</a:t>
            </a:r>
            <a:r>
              <a:rPr lang="en-US" dirty="0"/>
              <a:t> 1-20 </a:t>
            </a:r>
            <a:r>
              <a:rPr lang="en-US" dirty="0" err="1"/>
              <a:t>Temmuz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tatildir</a:t>
            </a:r>
            <a:r>
              <a:rPr lang="en-US" dirty="0"/>
              <a:t>.</a:t>
            </a:r>
          </a:p>
          <a:p>
            <a:r>
              <a:rPr lang="en-US" dirty="0" smtClean="0"/>
              <a:t>Mali </a:t>
            </a:r>
            <a:r>
              <a:rPr lang="en-US" dirty="0" err="1"/>
              <a:t>tatil</a:t>
            </a:r>
            <a:r>
              <a:rPr lang="en-US" dirty="0"/>
              <a:t> </a:t>
            </a:r>
            <a:r>
              <a:rPr lang="en-US" dirty="0" err="1"/>
              <a:t>kapsamına</a:t>
            </a:r>
            <a:r>
              <a:rPr lang="en-US" dirty="0"/>
              <a:t> </a:t>
            </a:r>
            <a:r>
              <a:rPr lang="en-US" dirty="0" err="1"/>
              <a:t>giren</a:t>
            </a:r>
            <a:r>
              <a:rPr lang="en-US" dirty="0"/>
              <a:t> </a:t>
            </a:r>
            <a:r>
              <a:rPr lang="en-US" dirty="0" err="1"/>
              <a:t>süreler</a:t>
            </a:r>
            <a:r>
              <a:rPr lang="en-US" dirty="0"/>
              <a:t>:</a:t>
            </a:r>
          </a:p>
          <a:p>
            <a:r>
              <a:rPr lang="en-US" dirty="0" err="1"/>
              <a:t>Beyan</a:t>
            </a:r>
            <a:r>
              <a:rPr lang="en-US" dirty="0"/>
              <a:t> </a:t>
            </a:r>
            <a:r>
              <a:rPr lang="en-US" dirty="0" err="1"/>
              <a:t>süreleri</a:t>
            </a:r>
            <a:r>
              <a:rPr lang="en-US" dirty="0"/>
              <a:t>, </a:t>
            </a:r>
            <a:r>
              <a:rPr lang="en-US" dirty="0" err="1"/>
              <a:t>uzlaşmaya</a:t>
            </a:r>
            <a:r>
              <a:rPr lang="en-US" dirty="0"/>
              <a:t> </a:t>
            </a:r>
            <a:r>
              <a:rPr lang="en-US" dirty="0" err="1"/>
              <a:t>başvuru</a:t>
            </a:r>
            <a:r>
              <a:rPr lang="en-US" dirty="0"/>
              <a:t> </a:t>
            </a:r>
            <a:r>
              <a:rPr lang="en-US" dirty="0" err="1"/>
              <a:t>süresi</a:t>
            </a:r>
            <a:r>
              <a:rPr lang="en-US" dirty="0"/>
              <a:t>,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 smtClean="0"/>
              <a:t>indirimi</a:t>
            </a:r>
            <a:r>
              <a:rPr lang="en-US" dirty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/>
              <a:t>süresi</a:t>
            </a:r>
            <a:r>
              <a:rPr lang="en-US" dirty="0"/>
              <a:t>,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süreleri</a:t>
            </a:r>
            <a:r>
              <a:rPr lang="en-US" dirty="0"/>
              <a:t>, </a:t>
            </a:r>
            <a:r>
              <a:rPr lang="en-US" dirty="0" err="1" smtClean="0"/>
              <a:t>beyana</a:t>
            </a:r>
            <a:r>
              <a:rPr lang="en-US" dirty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/>
              <a:t>vergilerde</a:t>
            </a:r>
            <a:r>
              <a:rPr lang="en-US" dirty="0"/>
              <a:t> </a:t>
            </a:r>
            <a:r>
              <a:rPr lang="en-US" dirty="0" err="1"/>
              <a:t>beyan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süreleri</a:t>
            </a:r>
            <a:r>
              <a:rPr lang="en-US" dirty="0"/>
              <a:t>, </a:t>
            </a:r>
            <a:r>
              <a:rPr lang="en-US" dirty="0" err="1"/>
              <a:t>ikmalen</a:t>
            </a:r>
            <a:r>
              <a:rPr lang="en-US" dirty="0" smtClean="0"/>
              <a:t>, </a:t>
            </a:r>
            <a:r>
              <a:rPr lang="en-US" dirty="0" err="1" smtClean="0"/>
              <a:t>re’sen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idarece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tarhlarda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cezaları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gecikme</a:t>
            </a:r>
            <a:r>
              <a:rPr lang="en-US" dirty="0" smtClean="0"/>
              <a:t> </a:t>
            </a:r>
            <a:r>
              <a:rPr lang="en-US" dirty="0" err="1"/>
              <a:t>faizleri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süreleri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Mali </a:t>
            </a:r>
            <a:r>
              <a:rPr lang="en-US" dirty="0" err="1" smtClean="0"/>
              <a:t>tatilde</a:t>
            </a:r>
            <a:r>
              <a:rPr lang="en-US" dirty="0" smtClean="0"/>
              <a:t> </a:t>
            </a:r>
            <a:r>
              <a:rPr lang="en-US" dirty="0" err="1" smtClean="0"/>
              <a:t>duran</a:t>
            </a:r>
            <a:r>
              <a:rPr lang="en-US" dirty="0" smtClean="0"/>
              <a:t> </a:t>
            </a:r>
            <a:r>
              <a:rPr lang="en-US" dirty="0" err="1" smtClean="0"/>
              <a:t>süreler</a:t>
            </a:r>
            <a:r>
              <a:rPr lang="en-US" dirty="0" smtClean="0"/>
              <a:t>, </a:t>
            </a:r>
            <a:r>
              <a:rPr lang="en-US" dirty="0" err="1"/>
              <a:t>m</a:t>
            </a:r>
            <a:r>
              <a:rPr lang="en-US" dirty="0" err="1" smtClean="0"/>
              <a:t>uhasebe</a:t>
            </a:r>
            <a:r>
              <a:rPr lang="en-US" dirty="0" smtClean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bildirim</a:t>
            </a:r>
            <a:r>
              <a:rPr lang="en-US" dirty="0"/>
              <a:t> </a:t>
            </a:r>
            <a:r>
              <a:rPr lang="en-US" dirty="0" err="1"/>
              <a:t>süreleri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/>
              <a:t>d</a:t>
            </a:r>
            <a:r>
              <a:rPr lang="en-US" dirty="0" err="1" smtClean="0"/>
              <a:t>ava</a:t>
            </a:r>
            <a:r>
              <a:rPr lang="en-US" dirty="0" smtClean="0"/>
              <a:t> </a:t>
            </a:r>
            <a:r>
              <a:rPr lang="en-US" dirty="0" err="1"/>
              <a:t>açma</a:t>
            </a:r>
            <a:r>
              <a:rPr lang="en-US" dirty="0"/>
              <a:t> </a:t>
            </a:r>
            <a:r>
              <a:rPr lang="en-US" dirty="0" err="1" smtClean="0"/>
              <a:t>süreleri</a:t>
            </a:r>
            <a:r>
              <a:rPr lang="en-US" dirty="0" smtClean="0"/>
              <a:t>, </a:t>
            </a:r>
            <a:r>
              <a:rPr lang="en-US" dirty="0" err="1"/>
              <a:t>t</a:t>
            </a:r>
            <a:r>
              <a:rPr lang="en-US" dirty="0" err="1" smtClean="0"/>
              <a:t>atil</a:t>
            </a:r>
            <a:r>
              <a:rPr lang="en-US" dirty="0" smtClean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incelemesine</a:t>
            </a:r>
            <a:r>
              <a:rPr lang="en-US" dirty="0"/>
              <a:t> </a:t>
            </a:r>
            <a:r>
              <a:rPr lang="en-US" dirty="0" err="1" smtClean="0"/>
              <a:t>başlanmaz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defter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ibrazı</a:t>
            </a:r>
            <a:r>
              <a:rPr lang="en-US" dirty="0"/>
              <a:t> </a:t>
            </a:r>
            <a:r>
              <a:rPr lang="en-US" dirty="0" err="1" smtClean="0"/>
              <a:t>istenmez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46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272" y="2286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sz="3100" dirty="0"/>
              <a:t>VERGİ BORCUNU SONA ERDİREN SEBEPLER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ÖDEME (TAHSİL)</a:t>
            </a:r>
          </a:p>
          <a:p>
            <a:r>
              <a:rPr lang="en-US" dirty="0" smtClean="0"/>
              <a:t>2. ZAMANAŞIMI</a:t>
            </a:r>
          </a:p>
          <a:p>
            <a:r>
              <a:rPr lang="en-US" dirty="0" smtClean="0"/>
              <a:t>3. TAKAS</a:t>
            </a:r>
          </a:p>
          <a:p>
            <a:r>
              <a:rPr lang="en-US" dirty="0" smtClean="0"/>
              <a:t>4.TERKİN</a:t>
            </a:r>
          </a:p>
          <a:p>
            <a:r>
              <a:rPr lang="en-US" dirty="0" smtClean="0"/>
              <a:t>5. HATA DÜZELTME</a:t>
            </a:r>
          </a:p>
          <a:p>
            <a:r>
              <a:rPr lang="en-US" dirty="0" smtClean="0"/>
              <a:t>6. UZLAŞMA</a:t>
            </a:r>
          </a:p>
          <a:p>
            <a:r>
              <a:rPr lang="en-US" dirty="0" smtClean="0"/>
              <a:t>7. YARGI KARARLARI</a:t>
            </a:r>
          </a:p>
          <a:p>
            <a:r>
              <a:rPr lang="en-US" dirty="0" smtClean="0"/>
              <a:t>8. ÖLÜM</a:t>
            </a:r>
          </a:p>
          <a:p>
            <a:r>
              <a:rPr lang="en-US" dirty="0" smtClean="0"/>
              <a:t>9. CEZA İNDİRİMİ</a:t>
            </a:r>
          </a:p>
          <a:p>
            <a:r>
              <a:rPr lang="en-US" dirty="0" smtClean="0"/>
              <a:t>10. AFLAR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12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13</TotalTime>
  <Words>357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 </vt:lpstr>
      <vt:lpstr>1. SÜRE UZATAN SEBEPLER</vt:lpstr>
      <vt:lpstr>MÜCBİR SEBEPLER</vt:lpstr>
      <vt:lpstr>ZOR DURUM </vt:lpstr>
      <vt:lpstr>ÖLÜM</vt:lpstr>
      <vt:lpstr>MALİ TATİL</vt:lpstr>
      <vt:lpstr>2. VERGİ BORCUNU SONA ERDİREN SEBEPLER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Dilek Özkök  Çubukçu</dc:creator>
  <cp:lastModifiedBy>Dilek Özkök  Çubukçu</cp:lastModifiedBy>
  <cp:revision>7</cp:revision>
  <dcterms:created xsi:type="dcterms:W3CDTF">2021-01-18T14:10:58Z</dcterms:created>
  <dcterms:modified xsi:type="dcterms:W3CDTF">2021-01-19T12:18:40Z</dcterms:modified>
</cp:coreProperties>
</file>