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76" r:id="rId11"/>
    <p:sldId id="277" r:id="rId12"/>
    <p:sldId id="278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9" r:id="rId23"/>
    <p:sldId id="26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65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8CD739-378D-4C5C-8E99-812450EA9E4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34F58F6-5ADB-4E2A-9ED5-EC7FA41F05B0}">
      <dgm:prSet/>
      <dgm:spPr/>
      <dgm:t>
        <a:bodyPr/>
        <a:lstStyle/>
        <a:p>
          <a:pPr>
            <a:defRPr cap="all"/>
          </a:pPr>
          <a:r>
            <a:rPr lang="tr-TR"/>
            <a:t>Sunum konusu belirleme</a:t>
          </a:r>
          <a:endParaRPr lang="en-US"/>
        </a:p>
      </dgm:t>
    </dgm:pt>
    <dgm:pt modelId="{49F2C2F4-A469-4CCB-A709-1E6A3F04CB03}" type="parTrans" cxnId="{5C54F687-216F-4B31-A9FB-1928F53F42CA}">
      <dgm:prSet/>
      <dgm:spPr/>
      <dgm:t>
        <a:bodyPr/>
        <a:lstStyle/>
        <a:p>
          <a:endParaRPr lang="en-US"/>
        </a:p>
      </dgm:t>
    </dgm:pt>
    <dgm:pt modelId="{56B0CCE7-C614-48AF-B003-C22DD9129E7D}" type="sibTrans" cxnId="{5C54F687-216F-4B31-A9FB-1928F53F42CA}">
      <dgm:prSet/>
      <dgm:spPr/>
      <dgm:t>
        <a:bodyPr/>
        <a:lstStyle/>
        <a:p>
          <a:endParaRPr lang="en-US"/>
        </a:p>
      </dgm:t>
    </dgm:pt>
    <dgm:pt modelId="{194E9025-2795-4DFF-BA3A-5F8F7B5768E7}">
      <dgm:prSet/>
      <dgm:spPr/>
      <dgm:t>
        <a:bodyPr/>
        <a:lstStyle/>
        <a:p>
          <a:pPr>
            <a:defRPr cap="all"/>
          </a:pPr>
          <a:r>
            <a:rPr lang="tr-TR"/>
            <a:t>Dinleyici kitlesini belirleme</a:t>
          </a:r>
          <a:endParaRPr lang="en-US"/>
        </a:p>
      </dgm:t>
    </dgm:pt>
    <dgm:pt modelId="{D8737A96-A4B2-4B88-A864-C5499A75A8EA}" type="parTrans" cxnId="{7BDEC7EA-3481-48B8-8493-F90D9A3AE038}">
      <dgm:prSet/>
      <dgm:spPr/>
      <dgm:t>
        <a:bodyPr/>
        <a:lstStyle/>
        <a:p>
          <a:endParaRPr lang="en-US"/>
        </a:p>
      </dgm:t>
    </dgm:pt>
    <dgm:pt modelId="{CF4E9254-4C87-4806-AF6F-A3DA5A9A5C09}" type="sibTrans" cxnId="{7BDEC7EA-3481-48B8-8493-F90D9A3AE038}">
      <dgm:prSet/>
      <dgm:spPr/>
      <dgm:t>
        <a:bodyPr/>
        <a:lstStyle/>
        <a:p>
          <a:endParaRPr lang="en-US"/>
        </a:p>
      </dgm:t>
    </dgm:pt>
    <dgm:pt modelId="{818ECCC7-1BC1-4401-9750-0296EA0BF12B}">
      <dgm:prSet/>
      <dgm:spPr/>
      <dgm:t>
        <a:bodyPr/>
        <a:lstStyle/>
        <a:p>
          <a:pPr>
            <a:defRPr cap="all"/>
          </a:pPr>
          <a:r>
            <a:rPr lang="tr-TR"/>
            <a:t>Sunum yapılacak mekana ve detaylara hakim olma</a:t>
          </a:r>
          <a:endParaRPr lang="en-US"/>
        </a:p>
      </dgm:t>
    </dgm:pt>
    <dgm:pt modelId="{9A8D34E2-1EE2-42D0-A365-21EE8828A7A4}" type="parTrans" cxnId="{38ED8F99-0AF9-4F7A-B71B-B06AB3943FD4}">
      <dgm:prSet/>
      <dgm:spPr/>
      <dgm:t>
        <a:bodyPr/>
        <a:lstStyle/>
        <a:p>
          <a:endParaRPr lang="en-US"/>
        </a:p>
      </dgm:t>
    </dgm:pt>
    <dgm:pt modelId="{F552ECAF-BD73-43AB-9BEE-3FC6E7662904}" type="sibTrans" cxnId="{38ED8F99-0AF9-4F7A-B71B-B06AB3943FD4}">
      <dgm:prSet/>
      <dgm:spPr/>
      <dgm:t>
        <a:bodyPr/>
        <a:lstStyle/>
        <a:p>
          <a:endParaRPr lang="en-US"/>
        </a:p>
      </dgm:t>
    </dgm:pt>
    <dgm:pt modelId="{F7C9B2DE-BCD2-438F-A737-A5429864C3E3}" type="pres">
      <dgm:prSet presAssocID="{CA8CD739-378D-4C5C-8E99-812450EA9E43}" presName="root" presStyleCnt="0">
        <dgm:presLayoutVars>
          <dgm:dir/>
          <dgm:resizeHandles val="exact"/>
        </dgm:presLayoutVars>
      </dgm:prSet>
      <dgm:spPr/>
    </dgm:pt>
    <dgm:pt modelId="{0804625D-52AB-4EE5-9EF9-AEC7CA65B28D}" type="pres">
      <dgm:prSet presAssocID="{A34F58F6-5ADB-4E2A-9ED5-EC7FA41F05B0}" presName="compNode" presStyleCnt="0"/>
      <dgm:spPr/>
    </dgm:pt>
    <dgm:pt modelId="{F7988BB9-955A-4B9E-9285-108A4475D209}" type="pres">
      <dgm:prSet presAssocID="{A34F58F6-5ADB-4E2A-9ED5-EC7FA41F05B0}" presName="iconBgRect" presStyleLbl="bgShp" presStyleIdx="0" presStyleCnt="3"/>
      <dgm:spPr/>
    </dgm:pt>
    <dgm:pt modelId="{2092C520-F27D-44DF-8CAA-89400CB81B29}" type="pres">
      <dgm:prSet presAssocID="{A34F58F6-5ADB-4E2A-9ED5-EC7FA41F05B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19EC6D65-9A84-4B9B-918B-9CC37936CEEE}" type="pres">
      <dgm:prSet presAssocID="{A34F58F6-5ADB-4E2A-9ED5-EC7FA41F05B0}" presName="spaceRect" presStyleCnt="0"/>
      <dgm:spPr/>
    </dgm:pt>
    <dgm:pt modelId="{31F47D4C-2E79-42CB-B237-58E3BE64D994}" type="pres">
      <dgm:prSet presAssocID="{A34F58F6-5ADB-4E2A-9ED5-EC7FA41F05B0}" presName="textRect" presStyleLbl="revTx" presStyleIdx="0" presStyleCnt="3">
        <dgm:presLayoutVars>
          <dgm:chMax val="1"/>
          <dgm:chPref val="1"/>
        </dgm:presLayoutVars>
      </dgm:prSet>
      <dgm:spPr/>
    </dgm:pt>
    <dgm:pt modelId="{77DF3F72-9A3A-4312-85F5-573F0B03A102}" type="pres">
      <dgm:prSet presAssocID="{56B0CCE7-C614-48AF-B003-C22DD9129E7D}" presName="sibTrans" presStyleCnt="0"/>
      <dgm:spPr/>
    </dgm:pt>
    <dgm:pt modelId="{99516B65-7BCC-4921-A7E7-A78C9CCA78DA}" type="pres">
      <dgm:prSet presAssocID="{194E9025-2795-4DFF-BA3A-5F8F7B5768E7}" presName="compNode" presStyleCnt="0"/>
      <dgm:spPr/>
    </dgm:pt>
    <dgm:pt modelId="{162FCB1A-E3F4-46D5-BBA6-4DDCE2EADDF7}" type="pres">
      <dgm:prSet presAssocID="{194E9025-2795-4DFF-BA3A-5F8F7B5768E7}" presName="iconBgRect" presStyleLbl="bgShp" presStyleIdx="1" presStyleCnt="3"/>
      <dgm:spPr/>
    </dgm:pt>
    <dgm:pt modelId="{5FD3368F-30D5-400E-B8CE-B6BC601C4FBF}" type="pres">
      <dgm:prSet presAssocID="{194E9025-2795-4DFF-BA3A-5F8F7B5768E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"/>
        </a:ext>
      </dgm:extLst>
    </dgm:pt>
    <dgm:pt modelId="{06D1947D-22A2-483C-A509-D7D8615F6E6A}" type="pres">
      <dgm:prSet presAssocID="{194E9025-2795-4DFF-BA3A-5F8F7B5768E7}" presName="spaceRect" presStyleCnt="0"/>
      <dgm:spPr/>
    </dgm:pt>
    <dgm:pt modelId="{B028C3E7-5429-4604-954C-46F6F09E476D}" type="pres">
      <dgm:prSet presAssocID="{194E9025-2795-4DFF-BA3A-5F8F7B5768E7}" presName="textRect" presStyleLbl="revTx" presStyleIdx="1" presStyleCnt="3">
        <dgm:presLayoutVars>
          <dgm:chMax val="1"/>
          <dgm:chPref val="1"/>
        </dgm:presLayoutVars>
      </dgm:prSet>
      <dgm:spPr/>
    </dgm:pt>
    <dgm:pt modelId="{80DAE6C6-DDEC-4EC7-B2A6-6DBB6381CEF9}" type="pres">
      <dgm:prSet presAssocID="{CF4E9254-4C87-4806-AF6F-A3DA5A9A5C09}" presName="sibTrans" presStyleCnt="0"/>
      <dgm:spPr/>
    </dgm:pt>
    <dgm:pt modelId="{FACFE010-344E-4A83-ADC7-2A97F2ED7CE2}" type="pres">
      <dgm:prSet presAssocID="{818ECCC7-1BC1-4401-9750-0296EA0BF12B}" presName="compNode" presStyleCnt="0"/>
      <dgm:spPr/>
    </dgm:pt>
    <dgm:pt modelId="{506894F3-37F7-477C-A186-9F976C334694}" type="pres">
      <dgm:prSet presAssocID="{818ECCC7-1BC1-4401-9750-0296EA0BF12B}" presName="iconBgRect" presStyleLbl="bgShp" presStyleIdx="2" presStyleCnt="3"/>
      <dgm:spPr/>
    </dgm:pt>
    <dgm:pt modelId="{542ED4DF-5C9B-4543-B344-C75B212B935C}" type="pres">
      <dgm:prSet presAssocID="{818ECCC7-1BC1-4401-9750-0296EA0BF12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448B6D87-F9F6-4164-9D81-71C976BD5A0F}" type="pres">
      <dgm:prSet presAssocID="{818ECCC7-1BC1-4401-9750-0296EA0BF12B}" presName="spaceRect" presStyleCnt="0"/>
      <dgm:spPr/>
    </dgm:pt>
    <dgm:pt modelId="{E84F86FD-31FE-4513-9F92-0766583C4B24}" type="pres">
      <dgm:prSet presAssocID="{818ECCC7-1BC1-4401-9750-0296EA0BF12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C80ED0B-81DE-4285-9283-75174BEA327C}" type="presOf" srcId="{A34F58F6-5ADB-4E2A-9ED5-EC7FA41F05B0}" destId="{31F47D4C-2E79-42CB-B237-58E3BE64D994}" srcOrd="0" destOrd="0" presId="urn:microsoft.com/office/officeart/2018/5/layout/IconCircleLabelList"/>
    <dgm:cxn modelId="{1DECE719-181D-43B0-A30E-40385D5E9AD9}" type="presOf" srcId="{CA8CD739-378D-4C5C-8E99-812450EA9E43}" destId="{F7C9B2DE-BCD2-438F-A737-A5429864C3E3}" srcOrd="0" destOrd="0" presId="urn:microsoft.com/office/officeart/2018/5/layout/IconCircleLabelList"/>
    <dgm:cxn modelId="{5BBCC121-9506-4851-B8E9-C752ED75AE12}" type="presOf" srcId="{194E9025-2795-4DFF-BA3A-5F8F7B5768E7}" destId="{B028C3E7-5429-4604-954C-46F6F09E476D}" srcOrd="0" destOrd="0" presId="urn:microsoft.com/office/officeart/2018/5/layout/IconCircleLabelList"/>
    <dgm:cxn modelId="{41BE154A-CC81-4008-BD21-9E6F6FA9FDF0}" type="presOf" srcId="{818ECCC7-1BC1-4401-9750-0296EA0BF12B}" destId="{E84F86FD-31FE-4513-9F92-0766583C4B24}" srcOrd="0" destOrd="0" presId="urn:microsoft.com/office/officeart/2018/5/layout/IconCircleLabelList"/>
    <dgm:cxn modelId="{5C54F687-216F-4B31-A9FB-1928F53F42CA}" srcId="{CA8CD739-378D-4C5C-8E99-812450EA9E43}" destId="{A34F58F6-5ADB-4E2A-9ED5-EC7FA41F05B0}" srcOrd="0" destOrd="0" parTransId="{49F2C2F4-A469-4CCB-A709-1E6A3F04CB03}" sibTransId="{56B0CCE7-C614-48AF-B003-C22DD9129E7D}"/>
    <dgm:cxn modelId="{38ED8F99-0AF9-4F7A-B71B-B06AB3943FD4}" srcId="{CA8CD739-378D-4C5C-8E99-812450EA9E43}" destId="{818ECCC7-1BC1-4401-9750-0296EA0BF12B}" srcOrd="2" destOrd="0" parTransId="{9A8D34E2-1EE2-42D0-A365-21EE8828A7A4}" sibTransId="{F552ECAF-BD73-43AB-9BEE-3FC6E7662904}"/>
    <dgm:cxn modelId="{7BDEC7EA-3481-48B8-8493-F90D9A3AE038}" srcId="{CA8CD739-378D-4C5C-8E99-812450EA9E43}" destId="{194E9025-2795-4DFF-BA3A-5F8F7B5768E7}" srcOrd="1" destOrd="0" parTransId="{D8737A96-A4B2-4B88-A864-C5499A75A8EA}" sibTransId="{CF4E9254-4C87-4806-AF6F-A3DA5A9A5C09}"/>
    <dgm:cxn modelId="{0B3D3199-5BF0-4D5C-A1FC-34E25A1C1BB6}" type="presParOf" srcId="{F7C9B2DE-BCD2-438F-A737-A5429864C3E3}" destId="{0804625D-52AB-4EE5-9EF9-AEC7CA65B28D}" srcOrd="0" destOrd="0" presId="urn:microsoft.com/office/officeart/2018/5/layout/IconCircleLabelList"/>
    <dgm:cxn modelId="{E239204E-6FD1-4196-988A-B0F80EF44402}" type="presParOf" srcId="{0804625D-52AB-4EE5-9EF9-AEC7CA65B28D}" destId="{F7988BB9-955A-4B9E-9285-108A4475D209}" srcOrd="0" destOrd="0" presId="urn:microsoft.com/office/officeart/2018/5/layout/IconCircleLabelList"/>
    <dgm:cxn modelId="{DCBF123E-433B-448F-B195-425F99BE2FAB}" type="presParOf" srcId="{0804625D-52AB-4EE5-9EF9-AEC7CA65B28D}" destId="{2092C520-F27D-44DF-8CAA-89400CB81B29}" srcOrd="1" destOrd="0" presId="urn:microsoft.com/office/officeart/2018/5/layout/IconCircleLabelList"/>
    <dgm:cxn modelId="{36FF7D60-33FE-49DB-A4A0-5F5F11EDB35F}" type="presParOf" srcId="{0804625D-52AB-4EE5-9EF9-AEC7CA65B28D}" destId="{19EC6D65-9A84-4B9B-918B-9CC37936CEEE}" srcOrd="2" destOrd="0" presId="urn:microsoft.com/office/officeart/2018/5/layout/IconCircleLabelList"/>
    <dgm:cxn modelId="{5D2B9B61-E2B4-43B9-85C8-BBC06F2F0044}" type="presParOf" srcId="{0804625D-52AB-4EE5-9EF9-AEC7CA65B28D}" destId="{31F47D4C-2E79-42CB-B237-58E3BE64D994}" srcOrd="3" destOrd="0" presId="urn:microsoft.com/office/officeart/2018/5/layout/IconCircleLabelList"/>
    <dgm:cxn modelId="{41F6254D-6DDE-4FB7-9266-3B146575CC94}" type="presParOf" srcId="{F7C9B2DE-BCD2-438F-A737-A5429864C3E3}" destId="{77DF3F72-9A3A-4312-85F5-573F0B03A102}" srcOrd="1" destOrd="0" presId="urn:microsoft.com/office/officeart/2018/5/layout/IconCircleLabelList"/>
    <dgm:cxn modelId="{3641C070-A727-46B2-894F-256E40AA18A8}" type="presParOf" srcId="{F7C9B2DE-BCD2-438F-A737-A5429864C3E3}" destId="{99516B65-7BCC-4921-A7E7-A78C9CCA78DA}" srcOrd="2" destOrd="0" presId="urn:microsoft.com/office/officeart/2018/5/layout/IconCircleLabelList"/>
    <dgm:cxn modelId="{782D2464-ADE9-4263-A104-761A5B626029}" type="presParOf" srcId="{99516B65-7BCC-4921-A7E7-A78C9CCA78DA}" destId="{162FCB1A-E3F4-46D5-BBA6-4DDCE2EADDF7}" srcOrd="0" destOrd="0" presId="urn:microsoft.com/office/officeart/2018/5/layout/IconCircleLabelList"/>
    <dgm:cxn modelId="{F518DC66-5BD2-45B3-8805-C8BBD7AA302A}" type="presParOf" srcId="{99516B65-7BCC-4921-A7E7-A78C9CCA78DA}" destId="{5FD3368F-30D5-400E-B8CE-B6BC601C4FBF}" srcOrd="1" destOrd="0" presId="urn:microsoft.com/office/officeart/2018/5/layout/IconCircleLabelList"/>
    <dgm:cxn modelId="{61FE7865-E6DC-470A-85B3-0BD89E6C0379}" type="presParOf" srcId="{99516B65-7BCC-4921-A7E7-A78C9CCA78DA}" destId="{06D1947D-22A2-483C-A509-D7D8615F6E6A}" srcOrd="2" destOrd="0" presId="urn:microsoft.com/office/officeart/2018/5/layout/IconCircleLabelList"/>
    <dgm:cxn modelId="{13C81402-6F02-451F-88BA-2D005834B65A}" type="presParOf" srcId="{99516B65-7BCC-4921-A7E7-A78C9CCA78DA}" destId="{B028C3E7-5429-4604-954C-46F6F09E476D}" srcOrd="3" destOrd="0" presId="urn:microsoft.com/office/officeart/2018/5/layout/IconCircleLabelList"/>
    <dgm:cxn modelId="{880B2260-653B-4D1B-8088-C81FE37D9B9A}" type="presParOf" srcId="{F7C9B2DE-BCD2-438F-A737-A5429864C3E3}" destId="{80DAE6C6-DDEC-4EC7-B2A6-6DBB6381CEF9}" srcOrd="3" destOrd="0" presId="urn:microsoft.com/office/officeart/2018/5/layout/IconCircleLabelList"/>
    <dgm:cxn modelId="{D2E1B1EA-34E1-4C34-8F8E-3ED4267DAA61}" type="presParOf" srcId="{F7C9B2DE-BCD2-438F-A737-A5429864C3E3}" destId="{FACFE010-344E-4A83-ADC7-2A97F2ED7CE2}" srcOrd="4" destOrd="0" presId="urn:microsoft.com/office/officeart/2018/5/layout/IconCircleLabelList"/>
    <dgm:cxn modelId="{86D2ED1E-BD37-4A08-B3E4-95B56D4DE9F3}" type="presParOf" srcId="{FACFE010-344E-4A83-ADC7-2A97F2ED7CE2}" destId="{506894F3-37F7-477C-A186-9F976C334694}" srcOrd="0" destOrd="0" presId="urn:microsoft.com/office/officeart/2018/5/layout/IconCircleLabelList"/>
    <dgm:cxn modelId="{820FBEA8-3038-4D56-8DC6-14BC633AEEE7}" type="presParOf" srcId="{FACFE010-344E-4A83-ADC7-2A97F2ED7CE2}" destId="{542ED4DF-5C9B-4543-B344-C75B212B935C}" srcOrd="1" destOrd="0" presId="urn:microsoft.com/office/officeart/2018/5/layout/IconCircleLabelList"/>
    <dgm:cxn modelId="{D1CF30B3-D625-4D08-9DEE-5710F52B62BC}" type="presParOf" srcId="{FACFE010-344E-4A83-ADC7-2A97F2ED7CE2}" destId="{448B6D87-F9F6-4164-9D81-71C976BD5A0F}" srcOrd="2" destOrd="0" presId="urn:microsoft.com/office/officeart/2018/5/layout/IconCircleLabelList"/>
    <dgm:cxn modelId="{99EBAE1D-1872-4286-9069-F0179138FAB2}" type="presParOf" srcId="{FACFE010-344E-4A83-ADC7-2A97F2ED7CE2}" destId="{E84F86FD-31FE-4513-9F92-0766583C4B2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DEB8CA5-1940-4ED8-BD29-B070F9308B4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0C10FB4-5B3B-456D-BC99-0696D2D8FE0C}">
      <dgm:prSet/>
      <dgm:spPr/>
      <dgm:t>
        <a:bodyPr/>
        <a:lstStyle/>
        <a:p>
          <a:r>
            <a:rPr lang="tr-TR"/>
            <a:t>Berraklık</a:t>
          </a:r>
          <a:endParaRPr lang="en-US"/>
        </a:p>
      </dgm:t>
    </dgm:pt>
    <dgm:pt modelId="{3F401331-8D8C-4A34-B64E-01371B61AB1D}" type="parTrans" cxnId="{B296BBE2-C50F-40D8-902A-05861D9B403A}">
      <dgm:prSet/>
      <dgm:spPr/>
      <dgm:t>
        <a:bodyPr/>
        <a:lstStyle/>
        <a:p>
          <a:endParaRPr lang="en-US"/>
        </a:p>
      </dgm:t>
    </dgm:pt>
    <dgm:pt modelId="{4A09FF18-AEAF-4D71-AABB-01C750858D82}" type="sibTrans" cxnId="{B296BBE2-C50F-40D8-902A-05861D9B403A}">
      <dgm:prSet/>
      <dgm:spPr/>
      <dgm:t>
        <a:bodyPr/>
        <a:lstStyle/>
        <a:p>
          <a:endParaRPr lang="en-US"/>
        </a:p>
      </dgm:t>
    </dgm:pt>
    <dgm:pt modelId="{36C6C70D-61CA-4A79-BB0C-3A686566FC67}">
      <dgm:prSet/>
      <dgm:spPr/>
      <dgm:t>
        <a:bodyPr/>
        <a:lstStyle/>
        <a:p>
          <a:r>
            <a:rPr lang="tr-TR"/>
            <a:t>Sadelik </a:t>
          </a:r>
          <a:endParaRPr lang="en-US"/>
        </a:p>
      </dgm:t>
    </dgm:pt>
    <dgm:pt modelId="{0CCB1156-3954-4B83-8E53-8424A7D8FA1B}" type="parTrans" cxnId="{B458EA06-069F-47B4-B469-03AF65747F86}">
      <dgm:prSet/>
      <dgm:spPr/>
      <dgm:t>
        <a:bodyPr/>
        <a:lstStyle/>
        <a:p>
          <a:endParaRPr lang="en-US"/>
        </a:p>
      </dgm:t>
    </dgm:pt>
    <dgm:pt modelId="{F4AEF45F-8EE9-430A-A48B-9CCE0D2A9377}" type="sibTrans" cxnId="{B458EA06-069F-47B4-B469-03AF65747F86}">
      <dgm:prSet/>
      <dgm:spPr/>
      <dgm:t>
        <a:bodyPr/>
        <a:lstStyle/>
        <a:p>
          <a:endParaRPr lang="en-US"/>
        </a:p>
      </dgm:t>
    </dgm:pt>
    <dgm:pt modelId="{4B6925F2-E92E-401C-98B1-DE4A8517DE2C}">
      <dgm:prSet/>
      <dgm:spPr/>
      <dgm:t>
        <a:bodyPr/>
        <a:lstStyle/>
        <a:p>
          <a:r>
            <a:rPr lang="tr-TR"/>
            <a:t>Canlılık </a:t>
          </a:r>
          <a:endParaRPr lang="en-US"/>
        </a:p>
      </dgm:t>
    </dgm:pt>
    <dgm:pt modelId="{CE88B671-6F79-4459-9A0F-BF144675CDD4}" type="parTrans" cxnId="{F2190B65-A69F-492A-AB45-48DE22477E28}">
      <dgm:prSet/>
      <dgm:spPr/>
      <dgm:t>
        <a:bodyPr/>
        <a:lstStyle/>
        <a:p>
          <a:endParaRPr lang="en-US"/>
        </a:p>
      </dgm:t>
    </dgm:pt>
    <dgm:pt modelId="{26E85972-CEA2-488C-AC2B-DF79BB3A6BDA}" type="sibTrans" cxnId="{F2190B65-A69F-492A-AB45-48DE22477E28}">
      <dgm:prSet/>
      <dgm:spPr/>
      <dgm:t>
        <a:bodyPr/>
        <a:lstStyle/>
        <a:p>
          <a:endParaRPr lang="en-US"/>
        </a:p>
      </dgm:t>
    </dgm:pt>
    <dgm:pt modelId="{3650FB6D-638E-4931-8522-FB72E4D827E1}" type="pres">
      <dgm:prSet presAssocID="{ADEB8CA5-1940-4ED8-BD29-B070F9308B49}" presName="diagram" presStyleCnt="0">
        <dgm:presLayoutVars>
          <dgm:dir/>
          <dgm:resizeHandles val="exact"/>
        </dgm:presLayoutVars>
      </dgm:prSet>
      <dgm:spPr/>
    </dgm:pt>
    <dgm:pt modelId="{43D1AC8E-C934-484A-872A-CFF1FDBADDBA}" type="pres">
      <dgm:prSet presAssocID="{40C10FB4-5B3B-456D-BC99-0696D2D8FE0C}" presName="node" presStyleLbl="node1" presStyleIdx="0" presStyleCnt="3">
        <dgm:presLayoutVars>
          <dgm:bulletEnabled val="1"/>
        </dgm:presLayoutVars>
      </dgm:prSet>
      <dgm:spPr/>
    </dgm:pt>
    <dgm:pt modelId="{03B5B12D-B144-4279-BEE1-B28436515EE6}" type="pres">
      <dgm:prSet presAssocID="{4A09FF18-AEAF-4D71-AABB-01C750858D82}" presName="sibTrans" presStyleCnt="0"/>
      <dgm:spPr/>
    </dgm:pt>
    <dgm:pt modelId="{6F949189-3D76-45F2-A528-E99C2E37CF9A}" type="pres">
      <dgm:prSet presAssocID="{36C6C70D-61CA-4A79-BB0C-3A686566FC67}" presName="node" presStyleLbl="node1" presStyleIdx="1" presStyleCnt="3">
        <dgm:presLayoutVars>
          <dgm:bulletEnabled val="1"/>
        </dgm:presLayoutVars>
      </dgm:prSet>
      <dgm:spPr/>
    </dgm:pt>
    <dgm:pt modelId="{0337E636-F0BE-4466-B801-28661DA8F419}" type="pres">
      <dgm:prSet presAssocID="{F4AEF45F-8EE9-430A-A48B-9CCE0D2A9377}" presName="sibTrans" presStyleCnt="0"/>
      <dgm:spPr/>
    </dgm:pt>
    <dgm:pt modelId="{5D7043AE-564B-41AC-AE28-2AEAD4077F51}" type="pres">
      <dgm:prSet presAssocID="{4B6925F2-E92E-401C-98B1-DE4A8517DE2C}" presName="node" presStyleLbl="node1" presStyleIdx="2" presStyleCnt="3">
        <dgm:presLayoutVars>
          <dgm:bulletEnabled val="1"/>
        </dgm:presLayoutVars>
      </dgm:prSet>
      <dgm:spPr/>
    </dgm:pt>
  </dgm:ptLst>
  <dgm:cxnLst>
    <dgm:cxn modelId="{B458EA06-069F-47B4-B469-03AF65747F86}" srcId="{ADEB8CA5-1940-4ED8-BD29-B070F9308B49}" destId="{36C6C70D-61CA-4A79-BB0C-3A686566FC67}" srcOrd="1" destOrd="0" parTransId="{0CCB1156-3954-4B83-8E53-8424A7D8FA1B}" sibTransId="{F4AEF45F-8EE9-430A-A48B-9CCE0D2A9377}"/>
    <dgm:cxn modelId="{0148FA35-E4FE-4987-9B74-A978751246D9}" type="presOf" srcId="{36C6C70D-61CA-4A79-BB0C-3A686566FC67}" destId="{6F949189-3D76-45F2-A528-E99C2E37CF9A}" srcOrd="0" destOrd="0" presId="urn:microsoft.com/office/officeart/2005/8/layout/default"/>
    <dgm:cxn modelId="{F2190B65-A69F-492A-AB45-48DE22477E28}" srcId="{ADEB8CA5-1940-4ED8-BD29-B070F9308B49}" destId="{4B6925F2-E92E-401C-98B1-DE4A8517DE2C}" srcOrd="2" destOrd="0" parTransId="{CE88B671-6F79-4459-9A0F-BF144675CDD4}" sibTransId="{26E85972-CEA2-488C-AC2B-DF79BB3A6BDA}"/>
    <dgm:cxn modelId="{BD210EBE-A545-4A5F-AA3D-64EEF4C581D6}" type="presOf" srcId="{ADEB8CA5-1940-4ED8-BD29-B070F9308B49}" destId="{3650FB6D-638E-4931-8522-FB72E4D827E1}" srcOrd="0" destOrd="0" presId="urn:microsoft.com/office/officeart/2005/8/layout/default"/>
    <dgm:cxn modelId="{C747FBCE-03FC-47A9-B3FF-7785668C3920}" type="presOf" srcId="{4B6925F2-E92E-401C-98B1-DE4A8517DE2C}" destId="{5D7043AE-564B-41AC-AE28-2AEAD4077F51}" srcOrd="0" destOrd="0" presId="urn:microsoft.com/office/officeart/2005/8/layout/default"/>
    <dgm:cxn modelId="{E698E8E1-6262-4AD2-8820-328024CFC890}" type="presOf" srcId="{40C10FB4-5B3B-456D-BC99-0696D2D8FE0C}" destId="{43D1AC8E-C934-484A-872A-CFF1FDBADDBA}" srcOrd="0" destOrd="0" presId="urn:microsoft.com/office/officeart/2005/8/layout/default"/>
    <dgm:cxn modelId="{B296BBE2-C50F-40D8-902A-05861D9B403A}" srcId="{ADEB8CA5-1940-4ED8-BD29-B070F9308B49}" destId="{40C10FB4-5B3B-456D-BC99-0696D2D8FE0C}" srcOrd="0" destOrd="0" parTransId="{3F401331-8D8C-4A34-B64E-01371B61AB1D}" sibTransId="{4A09FF18-AEAF-4D71-AABB-01C750858D82}"/>
    <dgm:cxn modelId="{B7B0DA1C-C761-400C-8D02-DC359B5657F5}" type="presParOf" srcId="{3650FB6D-638E-4931-8522-FB72E4D827E1}" destId="{43D1AC8E-C934-484A-872A-CFF1FDBADDBA}" srcOrd="0" destOrd="0" presId="urn:microsoft.com/office/officeart/2005/8/layout/default"/>
    <dgm:cxn modelId="{A8F13552-3930-4367-8FC6-37AB4203C723}" type="presParOf" srcId="{3650FB6D-638E-4931-8522-FB72E4D827E1}" destId="{03B5B12D-B144-4279-BEE1-B28436515EE6}" srcOrd="1" destOrd="0" presId="urn:microsoft.com/office/officeart/2005/8/layout/default"/>
    <dgm:cxn modelId="{3E241744-47C5-47CB-BB55-847FDA64525E}" type="presParOf" srcId="{3650FB6D-638E-4931-8522-FB72E4D827E1}" destId="{6F949189-3D76-45F2-A528-E99C2E37CF9A}" srcOrd="2" destOrd="0" presId="urn:microsoft.com/office/officeart/2005/8/layout/default"/>
    <dgm:cxn modelId="{48B5409E-C8B9-4695-8FB7-3B58A99DBE31}" type="presParOf" srcId="{3650FB6D-638E-4931-8522-FB72E4D827E1}" destId="{0337E636-F0BE-4466-B801-28661DA8F419}" srcOrd="3" destOrd="0" presId="urn:microsoft.com/office/officeart/2005/8/layout/default"/>
    <dgm:cxn modelId="{525DD5CC-F851-4143-B9F5-C31B26BE8D4A}" type="presParOf" srcId="{3650FB6D-638E-4931-8522-FB72E4D827E1}" destId="{5D7043AE-564B-41AC-AE28-2AEAD4077F5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5B1E4A7-B4FD-4C4D-A957-D99FC7EBBB8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915FF4A-66F1-4C3F-B9CD-4E042F1F2F6F}">
      <dgm:prSet/>
      <dgm:spPr/>
      <dgm:t>
        <a:bodyPr/>
        <a:lstStyle/>
        <a:p>
          <a:r>
            <a:rPr lang="tr-TR"/>
            <a:t>GÖRSELLERİNİZİ SUNARKEN İZLEYİCİ İLE GÖZ TEMASI KURUN</a:t>
          </a:r>
          <a:endParaRPr lang="en-US"/>
        </a:p>
      </dgm:t>
    </dgm:pt>
    <dgm:pt modelId="{22F3ADE6-03FC-4346-9D7A-1D0E0C40949A}" type="parTrans" cxnId="{226BF22B-3344-4430-8ED7-6B95B68BF6BA}">
      <dgm:prSet/>
      <dgm:spPr/>
      <dgm:t>
        <a:bodyPr/>
        <a:lstStyle/>
        <a:p>
          <a:endParaRPr lang="en-US"/>
        </a:p>
      </dgm:t>
    </dgm:pt>
    <dgm:pt modelId="{6CC64A94-99DB-446B-8DA8-F3EA24C0F55B}" type="sibTrans" cxnId="{226BF22B-3344-4430-8ED7-6B95B68BF6BA}">
      <dgm:prSet/>
      <dgm:spPr/>
      <dgm:t>
        <a:bodyPr/>
        <a:lstStyle/>
        <a:p>
          <a:endParaRPr lang="en-US"/>
        </a:p>
      </dgm:t>
    </dgm:pt>
    <dgm:pt modelId="{6635ACFD-5EB7-46A1-B48C-EF2CC3D14F25}">
      <dgm:prSet/>
      <dgm:spPr/>
      <dgm:t>
        <a:bodyPr/>
        <a:lstStyle/>
        <a:p>
          <a:r>
            <a:rPr lang="tr-TR"/>
            <a:t>HER GÖRSELE UYGUN DOĞRU BİLGİYİ VERİN</a:t>
          </a:r>
          <a:endParaRPr lang="en-US"/>
        </a:p>
      </dgm:t>
    </dgm:pt>
    <dgm:pt modelId="{3BB9EBD8-DFCE-43FD-B723-645EE68F0A9C}" type="parTrans" cxnId="{CC7DC102-5FCC-444E-9787-30530382C506}">
      <dgm:prSet/>
      <dgm:spPr/>
      <dgm:t>
        <a:bodyPr/>
        <a:lstStyle/>
        <a:p>
          <a:endParaRPr lang="en-US"/>
        </a:p>
      </dgm:t>
    </dgm:pt>
    <dgm:pt modelId="{7288F454-AF7B-4FC9-87C1-8DBA4CC5ADF2}" type="sibTrans" cxnId="{CC7DC102-5FCC-444E-9787-30530382C506}">
      <dgm:prSet/>
      <dgm:spPr/>
      <dgm:t>
        <a:bodyPr/>
        <a:lstStyle/>
        <a:p>
          <a:endParaRPr lang="en-US"/>
        </a:p>
      </dgm:t>
    </dgm:pt>
    <dgm:pt modelId="{A2160133-5499-482A-B5E6-16FD6B7DCDCB}">
      <dgm:prSet/>
      <dgm:spPr/>
      <dgm:t>
        <a:bodyPr/>
        <a:lstStyle/>
        <a:p>
          <a:r>
            <a:rPr lang="tr-TR"/>
            <a:t>RESİM VE İMGE İLE BAĞLANTILI 25 KELİMEDEN DAHA FAZLA KONUŞMAMAYA DİKKAT EDİN</a:t>
          </a:r>
          <a:endParaRPr lang="en-US"/>
        </a:p>
      </dgm:t>
    </dgm:pt>
    <dgm:pt modelId="{FD1F94B0-F55E-4329-A08B-35375B4C23C0}" type="parTrans" cxnId="{5BF0881C-78C4-4C67-87AE-D981623A15C5}">
      <dgm:prSet/>
      <dgm:spPr/>
      <dgm:t>
        <a:bodyPr/>
        <a:lstStyle/>
        <a:p>
          <a:endParaRPr lang="en-US"/>
        </a:p>
      </dgm:t>
    </dgm:pt>
    <dgm:pt modelId="{CA646B12-50CD-4DCD-8533-B9024CDAA07B}" type="sibTrans" cxnId="{5BF0881C-78C4-4C67-87AE-D981623A15C5}">
      <dgm:prSet/>
      <dgm:spPr/>
      <dgm:t>
        <a:bodyPr/>
        <a:lstStyle/>
        <a:p>
          <a:endParaRPr lang="en-US"/>
        </a:p>
      </dgm:t>
    </dgm:pt>
    <dgm:pt modelId="{5076B63C-9B1B-4D2B-866B-1F8A87ACD9F8}">
      <dgm:prSet/>
      <dgm:spPr/>
      <dgm:t>
        <a:bodyPr/>
        <a:lstStyle/>
        <a:p>
          <a:r>
            <a:rPr lang="tr-TR"/>
            <a:t>SLAYTLARIN YAZILDIĞI GİBİ SIRALANMASINA DİKKAT EDİN</a:t>
          </a:r>
          <a:endParaRPr lang="en-US"/>
        </a:p>
      </dgm:t>
    </dgm:pt>
    <dgm:pt modelId="{B570B68F-B046-43EE-A006-CCABCBB8AA43}" type="parTrans" cxnId="{A97F4EED-1EF2-4E29-A725-03AFC63C166E}">
      <dgm:prSet/>
      <dgm:spPr/>
      <dgm:t>
        <a:bodyPr/>
        <a:lstStyle/>
        <a:p>
          <a:endParaRPr lang="en-US"/>
        </a:p>
      </dgm:t>
    </dgm:pt>
    <dgm:pt modelId="{E749EECD-DC24-4CD5-82DF-0EB2289D6F8E}" type="sibTrans" cxnId="{A97F4EED-1EF2-4E29-A725-03AFC63C166E}">
      <dgm:prSet/>
      <dgm:spPr/>
      <dgm:t>
        <a:bodyPr/>
        <a:lstStyle/>
        <a:p>
          <a:endParaRPr lang="en-US"/>
        </a:p>
      </dgm:t>
    </dgm:pt>
    <dgm:pt modelId="{19F8F337-03B4-4D55-A5E9-1A583A92879D}">
      <dgm:prSet/>
      <dgm:spPr/>
      <dgm:t>
        <a:bodyPr/>
        <a:lstStyle/>
        <a:p>
          <a:r>
            <a:rPr lang="tr-TR"/>
            <a:t>RESİMLERDE, ÇİZİMLERDE RENKLERİ KULLANIN</a:t>
          </a:r>
          <a:endParaRPr lang="en-US"/>
        </a:p>
      </dgm:t>
    </dgm:pt>
    <dgm:pt modelId="{41CF3457-5723-4F82-BB52-EBFF6092D896}" type="parTrans" cxnId="{69FB93BC-A27A-47F5-A470-323E011E17C4}">
      <dgm:prSet/>
      <dgm:spPr/>
      <dgm:t>
        <a:bodyPr/>
        <a:lstStyle/>
        <a:p>
          <a:endParaRPr lang="en-US"/>
        </a:p>
      </dgm:t>
    </dgm:pt>
    <dgm:pt modelId="{C395C656-CA0A-4876-A644-828006F200FC}" type="sibTrans" cxnId="{69FB93BC-A27A-47F5-A470-323E011E17C4}">
      <dgm:prSet/>
      <dgm:spPr/>
      <dgm:t>
        <a:bodyPr/>
        <a:lstStyle/>
        <a:p>
          <a:endParaRPr lang="en-US"/>
        </a:p>
      </dgm:t>
    </dgm:pt>
    <dgm:pt modelId="{13A088DF-737C-4FC6-85C0-823F56A356FD}">
      <dgm:prSet/>
      <dgm:spPr/>
      <dgm:t>
        <a:bodyPr/>
        <a:lstStyle/>
        <a:p>
          <a:r>
            <a:rPr lang="tr-TR"/>
            <a:t>GÖRSELLERİ EKRANDA ÇOK UZUN TUTMAYIN</a:t>
          </a:r>
          <a:endParaRPr lang="en-US"/>
        </a:p>
      </dgm:t>
    </dgm:pt>
    <dgm:pt modelId="{74A342A4-5C64-4756-B61A-1C4FC1110CF5}" type="parTrans" cxnId="{9B6C0322-CBAD-41E7-85A6-CBFC3E774E18}">
      <dgm:prSet/>
      <dgm:spPr/>
      <dgm:t>
        <a:bodyPr/>
        <a:lstStyle/>
        <a:p>
          <a:endParaRPr lang="en-US"/>
        </a:p>
      </dgm:t>
    </dgm:pt>
    <dgm:pt modelId="{6F09EED1-A26F-4AC3-9788-90A8659BCD22}" type="sibTrans" cxnId="{9B6C0322-CBAD-41E7-85A6-CBFC3E774E18}">
      <dgm:prSet/>
      <dgm:spPr/>
      <dgm:t>
        <a:bodyPr/>
        <a:lstStyle/>
        <a:p>
          <a:endParaRPr lang="en-US"/>
        </a:p>
      </dgm:t>
    </dgm:pt>
    <dgm:pt modelId="{3316E6C9-1D34-4D4A-B04F-DEC039CE52B5}" type="pres">
      <dgm:prSet presAssocID="{D5B1E4A7-B4FD-4C4D-A957-D99FC7EBBB80}" presName="linear" presStyleCnt="0">
        <dgm:presLayoutVars>
          <dgm:animLvl val="lvl"/>
          <dgm:resizeHandles val="exact"/>
        </dgm:presLayoutVars>
      </dgm:prSet>
      <dgm:spPr/>
    </dgm:pt>
    <dgm:pt modelId="{C481FE56-34EA-4FD1-8BAA-2C52FB46D0A2}" type="pres">
      <dgm:prSet presAssocID="{B915FF4A-66F1-4C3F-B9CD-4E042F1F2F6F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02DA7AA4-4B76-4F57-8D90-5FE9B6596E3E}" type="pres">
      <dgm:prSet presAssocID="{6CC64A94-99DB-446B-8DA8-F3EA24C0F55B}" presName="spacer" presStyleCnt="0"/>
      <dgm:spPr/>
    </dgm:pt>
    <dgm:pt modelId="{6D264668-FE8D-4979-9F82-A93707BC3211}" type="pres">
      <dgm:prSet presAssocID="{6635ACFD-5EB7-46A1-B48C-EF2CC3D14F25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12F52C78-F1D3-4A75-9FAE-4778102B3BF3}" type="pres">
      <dgm:prSet presAssocID="{7288F454-AF7B-4FC9-87C1-8DBA4CC5ADF2}" presName="spacer" presStyleCnt="0"/>
      <dgm:spPr/>
    </dgm:pt>
    <dgm:pt modelId="{F83A05AC-F171-4F72-83CD-56E05E22D45B}" type="pres">
      <dgm:prSet presAssocID="{A2160133-5499-482A-B5E6-16FD6B7DCDCB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FE4ECD0A-3357-4CB9-9543-CA639DD100FB}" type="pres">
      <dgm:prSet presAssocID="{CA646B12-50CD-4DCD-8533-B9024CDAA07B}" presName="spacer" presStyleCnt="0"/>
      <dgm:spPr/>
    </dgm:pt>
    <dgm:pt modelId="{1AAF5426-A47E-43FD-A68A-D0944854BA56}" type="pres">
      <dgm:prSet presAssocID="{5076B63C-9B1B-4D2B-866B-1F8A87ACD9F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A7A9744-6F15-4304-90D9-2FBFC1F88947}" type="pres">
      <dgm:prSet presAssocID="{E749EECD-DC24-4CD5-82DF-0EB2289D6F8E}" presName="spacer" presStyleCnt="0"/>
      <dgm:spPr/>
    </dgm:pt>
    <dgm:pt modelId="{91760B4B-D5BB-4C8A-B2A5-CC120DF48A8D}" type="pres">
      <dgm:prSet presAssocID="{19F8F337-03B4-4D55-A5E9-1A583A92879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D0BC729A-139F-4374-B5D3-48C92320A050}" type="pres">
      <dgm:prSet presAssocID="{C395C656-CA0A-4876-A644-828006F200FC}" presName="spacer" presStyleCnt="0"/>
      <dgm:spPr/>
    </dgm:pt>
    <dgm:pt modelId="{D74A7C72-DE26-42A8-833A-35F49DC8DB1F}" type="pres">
      <dgm:prSet presAssocID="{13A088DF-737C-4FC6-85C0-823F56A356FD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CC7DC102-5FCC-444E-9787-30530382C506}" srcId="{D5B1E4A7-B4FD-4C4D-A957-D99FC7EBBB80}" destId="{6635ACFD-5EB7-46A1-B48C-EF2CC3D14F25}" srcOrd="1" destOrd="0" parTransId="{3BB9EBD8-DFCE-43FD-B723-645EE68F0A9C}" sibTransId="{7288F454-AF7B-4FC9-87C1-8DBA4CC5ADF2}"/>
    <dgm:cxn modelId="{3FC9030D-7C11-4E15-9F9B-235857969F11}" type="presOf" srcId="{6635ACFD-5EB7-46A1-B48C-EF2CC3D14F25}" destId="{6D264668-FE8D-4979-9F82-A93707BC3211}" srcOrd="0" destOrd="0" presId="urn:microsoft.com/office/officeart/2005/8/layout/vList2"/>
    <dgm:cxn modelId="{D36F0E16-08F0-4518-98A1-A9CBFBA9D648}" type="presOf" srcId="{B915FF4A-66F1-4C3F-B9CD-4E042F1F2F6F}" destId="{C481FE56-34EA-4FD1-8BAA-2C52FB46D0A2}" srcOrd="0" destOrd="0" presId="urn:microsoft.com/office/officeart/2005/8/layout/vList2"/>
    <dgm:cxn modelId="{5BF0881C-78C4-4C67-87AE-D981623A15C5}" srcId="{D5B1E4A7-B4FD-4C4D-A957-D99FC7EBBB80}" destId="{A2160133-5499-482A-B5E6-16FD6B7DCDCB}" srcOrd="2" destOrd="0" parTransId="{FD1F94B0-F55E-4329-A08B-35375B4C23C0}" sibTransId="{CA646B12-50CD-4DCD-8533-B9024CDAA07B}"/>
    <dgm:cxn modelId="{19FED21E-3A13-49A5-915F-51ACCEB5FEAB}" type="presOf" srcId="{A2160133-5499-482A-B5E6-16FD6B7DCDCB}" destId="{F83A05AC-F171-4F72-83CD-56E05E22D45B}" srcOrd="0" destOrd="0" presId="urn:microsoft.com/office/officeart/2005/8/layout/vList2"/>
    <dgm:cxn modelId="{9B6C0322-CBAD-41E7-85A6-CBFC3E774E18}" srcId="{D5B1E4A7-B4FD-4C4D-A957-D99FC7EBBB80}" destId="{13A088DF-737C-4FC6-85C0-823F56A356FD}" srcOrd="5" destOrd="0" parTransId="{74A342A4-5C64-4756-B61A-1C4FC1110CF5}" sibTransId="{6F09EED1-A26F-4AC3-9788-90A8659BCD22}"/>
    <dgm:cxn modelId="{226BF22B-3344-4430-8ED7-6B95B68BF6BA}" srcId="{D5B1E4A7-B4FD-4C4D-A957-D99FC7EBBB80}" destId="{B915FF4A-66F1-4C3F-B9CD-4E042F1F2F6F}" srcOrd="0" destOrd="0" parTransId="{22F3ADE6-03FC-4346-9D7A-1D0E0C40949A}" sibTransId="{6CC64A94-99DB-446B-8DA8-F3EA24C0F55B}"/>
    <dgm:cxn modelId="{7EF73079-8116-4C49-9EE6-A225D98C2058}" type="presOf" srcId="{5076B63C-9B1B-4D2B-866B-1F8A87ACD9F8}" destId="{1AAF5426-A47E-43FD-A68A-D0944854BA56}" srcOrd="0" destOrd="0" presId="urn:microsoft.com/office/officeart/2005/8/layout/vList2"/>
    <dgm:cxn modelId="{C3A1505A-D540-42BB-8694-B7DE13BEE8E2}" type="presOf" srcId="{D5B1E4A7-B4FD-4C4D-A957-D99FC7EBBB80}" destId="{3316E6C9-1D34-4D4A-B04F-DEC039CE52B5}" srcOrd="0" destOrd="0" presId="urn:microsoft.com/office/officeart/2005/8/layout/vList2"/>
    <dgm:cxn modelId="{5C81338A-AAA4-42B9-B89F-BAC013E5E7D3}" type="presOf" srcId="{13A088DF-737C-4FC6-85C0-823F56A356FD}" destId="{D74A7C72-DE26-42A8-833A-35F49DC8DB1F}" srcOrd="0" destOrd="0" presId="urn:microsoft.com/office/officeart/2005/8/layout/vList2"/>
    <dgm:cxn modelId="{BBA06D9F-D06D-4A7C-A9B6-09B93BA080F9}" type="presOf" srcId="{19F8F337-03B4-4D55-A5E9-1A583A92879D}" destId="{91760B4B-D5BB-4C8A-B2A5-CC120DF48A8D}" srcOrd="0" destOrd="0" presId="urn:microsoft.com/office/officeart/2005/8/layout/vList2"/>
    <dgm:cxn modelId="{69FB93BC-A27A-47F5-A470-323E011E17C4}" srcId="{D5B1E4A7-B4FD-4C4D-A957-D99FC7EBBB80}" destId="{19F8F337-03B4-4D55-A5E9-1A583A92879D}" srcOrd="4" destOrd="0" parTransId="{41CF3457-5723-4F82-BB52-EBFF6092D896}" sibTransId="{C395C656-CA0A-4876-A644-828006F200FC}"/>
    <dgm:cxn modelId="{A97F4EED-1EF2-4E29-A725-03AFC63C166E}" srcId="{D5B1E4A7-B4FD-4C4D-A957-D99FC7EBBB80}" destId="{5076B63C-9B1B-4D2B-866B-1F8A87ACD9F8}" srcOrd="3" destOrd="0" parTransId="{B570B68F-B046-43EE-A006-CCABCBB8AA43}" sibTransId="{E749EECD-DC24-4CD5-82DF-0EB2289D6F8E}"/>
    <dgm:cxn modelId="{89F98D92-F542-4E01-89E0-A9FE3640547D}" type="presParOf" srcId="{3316E6C9-1D34-4D4A-B04F-DEC039CE52B5}" destId="{C481FE56-34EA-4FD1-8BAA-2C52FB46D0A2}" srcOrd="0" destOrd="0" presId="urn:microsoft.com/office/officeart/2005/8/layout/vList2"/>
    <dgm:cxn modelId="{6DCB3FB0-E5E0-42BC-9492-949E909AC17B}" type="presParOf" srcId="{3316E6C9-1D34-4D4A-B04F-DEC039CE52B5}" destId="{02DA7AA4-4B76-4F57-8D90-5FE9B6596E3E}" srcOrd="1" destOrd="0" presId="urn:microsoft.com/office/officeart/2005/8/layout/vList2"/>
    <dgm:cxn modelId="{44A9D583-1B50-46DA-B059-FB847EB7F61D}" type="presParOf" srcId="{3316E6C9-1D34-4D4A-B04F-DEC039CE52B5}" destId="{6D264668-FE8D-4979-9F82-A93707BC3211}" srcOrd="2" destOrd="0" presId="urn:microsoft.com/office/officeart/2005/8/layout/vList2"/>
    <dgm:cxn modelId="{446250A1-1B5E-4A3A-9351-77E99E1A0CAE}" type="presParOf" srcId="{3316E6C9-1D34-4D4A-B04F-DEC039CE52B5}" destId="{12F52C78-F1D3-4A75-9FAE-4778102B3BF3}" srcOrd="3" destOrd="0" presId="urn:microsoft.com/office/officeart/2005/8/layout/vList2"/>
    <dgm:cxn modelId="{01B1EBE0-9107-4360-982B-359877F279FB}" type="presParOf" srcId="{3316E6C9-1D34-4D4A-B04F-DEC039CE52B5}" destId="{F83A05AC-F171-4F72-83CD-56E05E22D45B}" srcOrd="4" destOrd="0" presId="urn:microsoft.com/office/officeart/2005/8/layout/vList2"/>
    <dgm:cxn modelId="{79F0D62D-D641-450D-84D4-FB24584017AD}" type="presParOf" srcId="{3316E6C9-1D34-4D4A-B04F-DEC039CE52B5}" destId="{FE4ECD0A-3357-4CB9-9543-CA639DD100FB}" srcOrd="5" destOrd="0" presId="urn:microsoft.com/office/officeart/2005/8/layout/vList2"/>
    <dgm:cxn modelId="{9DE878DA-1701-47E8-89A4-45E820FF4FC9}" type="presParOf" srcId="{3316E6C9-1D34-4D4A-B04F-DEC039CE52B5}" destId="{1AAF5426-A47E-43FD-A68A-D0944854BA56}" srcOrd="6" destOrd="0" presId="urn:microsoft.com/office/officeart/2005/8/layout/vList2"/>
    <dgm:cxn modelId="{863ABF30-6938-4CCE-A6D7-FDD540AD2B2B}" type="presParOf" srcId="{3316E6C9-1D34-4D4A-B04F-DEC039CE52B5}" destId="{6A7A9744-6F15-4304-90D9-2FBFC1F88947}" srcOrd="7" destOrd="0" presId="urn:microsoft.com/office/officeart/2005/8/layout/vList2"/>
    <dgm:cxn modelId="{55A614FD-039E-4629-B531-889F04F42AE7}" type="presParOf" srcId="{3316E6C9-1D34-4D4A-B04F-DEC039CE52B5}" destId="{91760B4B-D5BB-4C8A-B2A5-CC120DF48A8D}" srcOrd="8" destOrd="0" presId="urn:microsoft.com/office/officeart/2005/8/layout/vList2"/>
    <dgm:cxn modelId="{B78594FA-58AD-429B-BB3D-A5F907E47B06}" type="presParOf" srcId="{3316E6C9-1D34-4D4A-B04F-DEC039CE52B5}" destId="{D0BC729A-139F-4374-B5D3-48C92320A050}" srcOrd="9" destOrd="0" presId="urn:microsoft.com/office/officeart/2005/8/layout/vList2"/>
    <dgm:cxn modelId="{73AA9B56-37AD-44C6-BB25-5CF78B5A0A6B}" type="presParOf" srcId="{3316E6C9-1D34-4D4A-B04F-DEC039CE52B5}" destId="{D74A7C72-DE26-42A8-833A-35F49DC8DB1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9DDF2B7-0971-4DBB-BCA2-A00647F1D48A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4633FF5-4874-42E2-A536-B3BC23AC5149}">
      <dgm:prSet/>
      <dgm:spPr/>
      <dgm:t>
        <a:bodyPr/>
        <a:lstStyle/>
        <a:p>
          <a:r>
            <a:rPr lang="tr-TR" dirty="0"/>
            <a:t>KONUŞMACI</a:t>
          </a:r>
          <a:endParaRPr lang="en-US" dirty="0"/>
        </a:p>
      </dgm:t>
    </dgm:pt>
    <dgm:pt modelId="{58567868-BA1D-45B5-A1AF-702C6D70659C}" type="parTrans" cxnId="{275D8A9B-84B4-4148-9621-4320B97B30ED}">
      <dgm:prSet/>
      <dgm:spPr/>
      <dgm:t>
        <a:bodyPr/>
        <a:lstStyle/>
        <a:p>
          <a:endParaRPr lang="en-US"/>
        </a:p>
      </dgm:t>
    </dgm:pt>
    <dgm:pt modelId="{43333FB1-F989-4ACD-BEEB-056B57DD7A9D}" type="sibTrans" cxnId="{275D8A9B-84B4-4148-9621-4320B97B30ED}">
      <dgm:prSet/>
      <dgm:spPr/>
      <dgm:t>
        <a:bodyPr/>
        <a:lstStyle/>
        <a:p>
          <a:endParaRPr lang="en-US"/>
        </a:p>
      </dgm:t>
    </dgm:pt>
    <dgm:pt modelId="{F33EB65A-601E-45E5-BE11-2AC4F3A8B6B5}">
      <dgm:prSet/>
      <dgm:spPr/>
      <dgm:t>
        <a:bodyPr/>
        <a:lstStyle/>
        <a:p>
          <a:r>
            <a:rPr lang="tr-TR"/>
            <a:t>İZLEYİCİ</a:t>
          </a:r>
          <a:endParaRPr lang="en-US"/>
        </a:p>
      </dgm:t>
    </dgm:pt>
    <dgm:pt modelId="{B7AC284B-A69A-473A-9D48-1F5A357A58BF}" type="parTrans" cxnId="{31990FE3-9C35-4637-A3A7-9525928ED9E1}">
      <dgm:prSet/>
      <dgm:spPr/>
      <dgm:t>
        <a:bodyPr/>
        <a:lstStyle/>
        <a:p>
          <a:endParaRPr lang="en-US"/>
        </a:p>
      </dgm:t>
    </dgm:pt>
    <dgm:pt modelId="{9EA11BEE-E58B-41C3-93CB-CE9348F4E2F7}" type="sibTrans" cxnId="{31990FE3-9C35-4637-A3A7-9525928ED9E1}">
      <dgm:prSet/>
      <dgm:spPr/>
      <dgm:t>
        <a:bodyPr/>
        <a:lstStyle/>
        <a:p>
          <a:endParaRPr lang="en-US"/>
        </a:p>
      </dgm:t>
    </dgm:pt>
    <dgm:pt modelId="{9A0A74F8-AC03-405C-8309-83793BA2821D}">
      <dgm:prSet/>
      <dgm:spPr/>
      <dgm:t>
        <a:bodyPr/>
        <a:lstStyle/>
        <a:p>
          <a:r>
            <a:rPr lang="tr-TR"/>
            <a:t>RESİM</a:t>
          </a:r>
          <a:endParaRPr lang="en-US"/>
        </a:p>
      </dgm:t>
    </dgm:pt>
    <dgm:pt modelId="{F888826C-0D87-4EAB-8BDC-951C69EBEE61}" type="parTrans" cxnId="{D22349A3-403C-4966-A50E-2C362D770373}">
      <dgm:prSet/>
      <dgm:spPr/>
      <dgm:t>
        <a:bodyPr/>
        <a:lstStyle/>
        <a:p>
          <a:endParaRPr lang="en-US"/>
        </a:p>
      </dgm:t>
    </dgm:pt>
    <dgm:pt modelId="{392F3DD7-0C52-437D-A226-F13AD833A5D5}" type="sibTrans" cxnId="{D22349A3-403C-4966-A50E-2C362D770373}">
      <dgm:prSet/>
      <dgm:spPr/>
      <dgm:t>
        <a:bodyPr/>
        <a:lstStyle/>
        <a:p>
          <a:endParaRPr lang="en-US"/>
        </a:p>
      </dgm:t>
    </dgm:pt>
    <dgm:pt modelId="{40856E1B-7837-456F-8052-063F0C629010}" type="pres">
      <dgm:prSet presAssocID="{39DDF2B7-0971-4DBB-BCA2-A00647F1D48A}" presName="Name0" presStyleCnt="0">
        <dgm:presLayoutVars>
          <dgm:chMax/>
          <dgm:chPref/>
          <dgm:dir/>
          <dgm:animLvl val="lvl"/>
        </dgm:presLayoutVars>
      </dgm:prSet>
      <dgm:spPr/>
    </dgm:pt>
    <dgm:pt modelId="{C291904F-04B9-4FDE-B39E-94FF05292059}" type="pres">
      <dgm:prSet presAssocID="{B4633FF5-4874-42E2-A536-B3BC23AC5149}" presName="composite" presStyleCnt="0"/>
      <dgm:spPr/>
    </dgm:pt>
    <dgm:pt modelId="{61A4804B-A46D-415B-BE28-8CAE3AB24ED6}" type="pres">
      <dgm:prSet presAssocID="{B4633FF5-4874-42E2-A536-B3BC23AC5149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33B74B47-4E73-4159-97A7-A00831C0CA72}" type="pres">
      <dgm:prSet presAssocID="{B4633FF5-4874-42E2-A536-B3BC23AC5149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C93D0F2C-653E-4618-8C1D-90B91119E19B}" type="pres">
      <dgm:prSet presAssocID="{B4633FF5-4874-42E2-A536-B3BC23AC5149}" presName="BalanceSpacing" presStyleCnt="0"/>
      <dgm:spPr/>
    </dgm:pt>
    <dgm:pt modelId="{70BD841D-31C1-4D3B-B658-4838FA7648EE}" type="pres">
      <dgm:prSet presAssocID="{B4633FF5-4874-42E2-A536-B3BC23AC5149}" presName="BalanceSpacing1" presStyleCnt="0"/>
      <dgm:spPr/>
    </dgm:pt>
    <dgm:pt modelId="{7EBCDE31-23A9-4623-96C3-1E6CF68E7B22}" type="pres">
      <dgm:prSet presAssocID="{43333FB1-F989-4ACD-BEEB-056B57DD7A9D}" presName="Accent1Text" presStyleLbl="node1" presStyleIdx="1" presStyleCnt="6"/>
      <dgm:spPr/>
    </dgm:pt>
    <dgm:pt modelId="{DFFC4FC7-739A-48B2-B3C0-D4C3630B751D}" type="pres">
      <dgm:prSet presAssocID="{43333FB1-F989-4ACD-BEEB-056B57DD7A9D}" presName="spaceBetweenRectangles" presStyleCnt="0"/>
      <dgm:spPr/>
    </dgm:pt>
    <dgm:pt modelId="{CCB23B97-5F44-4214-B0C7-BFE45B74A6C2}" type="pres">
      <dgm:prSet presAssocID="{9A0A74F8-AC03-405C-8309-83793BA2821D}" presName="composite" presStyleCnt="0"/>
      <dgm:spPr/>
    </dgm:pt>
    <dgm:pt modelId="{59BF496B-5E5C-48A3-9656-B76DA503DB63}" type="pres">
      <dgm:prSet presAssocID="{9A0A74F8-AC03-405C-8309-83793BA2821D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070FD030-4E8C-4DAE-A79C-52417808CF47}" type="pres">
      <dgm:prSet presAssocID="{9A0A74F8-AC03-405C-8309-83793BA2821D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A8A85378-5A90-45A0-877C-A798669EBE28}" type="pres">
      <dgm:prSet presAssocID="{9A0A74F8-AC03-405C-8309-83793BA2821D}" presName="BalanceSpacing" presStyleCnt="0"/>
      <dgm:spPr/>
    </dgm:pt>
    <dgm:pt modelId="{13054B56-CF72-4B6F-A917-668B6598E98C}" type="pres">
      <dgm:prSet presAssocID="{9A0A74F8-AC03-405C-8309-83793BA2821D}" presName="BalanceSpacing1" presStyleCnt="0"/>
      <dgm:spPr/>
    </dgm:pt>
    <dgm:pt modelId="{99BB218B-2FF6-479E-B63A-36B1443861E1}" type="pres">
      <dgm:prSet presAssocID="{392F3DD7-0C52-437D-A226-F13AD833A5D5}" presName="Accent1Text" presStyleLbl="node1" presStyleIdx="3" presStyleCnt="6"/>
      <dgm:spPr/>
    </dgm:pt>
    <dgm:pt modelId="{F616D1EF-477B-494F-8AEC-E1B18B01A00D}" type="pres">
      <dgm:prSet presAssocID="{392F3DD7-0C52-437D-A226-F13AD833A5D5}" presName="spaceBetweenRectangles" presStyleCnt="0"/>
      <dgm:spPr/>
    </dgm:pt>
    <dgm:pt modelId="{07AED174-0BFA-44ED-B078-5028804AD567}" type="pres">
      <dgm:prSet presAssocID="{F33EB65A-601E-45E5-BE11-2AC4F3A8B6B5}" presName="composite" presStyleCnt="0"/>
      <dgm:spPr/>
    </dgm:pt>
    <dgm:pt modelId="{FA9CB577-C6A1-4D9B-A56E-2E35C4288AF3}" type="pres">
      <dgm:prSet presAssocID="{F33EB65A-601E-45E5-BE11-2AC4F3A8B6B5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50A5B35-9449-4BCE-8D6C-94DCA06F5C63}" type="pres">
      <dgm:prSet presAssocID="{F33EB65A-601E-45E5-BE11-2AC4F3A8B6B5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346ACF0C-226C-46D8-9F48-FABB9A2FF998}" type="pres">
      <dgm:prSet presAssocID="{F33EB65A-601E-45E5-BE11-2AC4F3A8B6B5}" presName="BalanceSpacing" presStyleCnt="0"/>
      <dgm:spPr/>
    </dgm:pt>
    <dgm:pt modelId="{7BC6D17F-7888-4596-AE3B-49DCA6915212}" type="pres">
      <dgm:prSet presAssocID="{F33EB65A-601E-45E5-BE11-2AC4F3A8B6B5}" presName="BalanceSpacing1" presStyleCnt="0"/>
      <dgm:spPr/>
    </dgm:pt>
    <dgm:pt modelId="{03C8D485-DABA-4473-9C26-F03E13C01696}" type="pres">
      <dgm:prSet presAssocID="{9EA11BEE-E58B-41C3-93CB-CE9348F4E2F7}" presName="Accent1Text" presStyleLbl="node1" presStyleIdx="5" presStyleCnt="6"/>
      <dgm:spPr/>
    </dgm:pt>
  </dgm:ptLst>
  <dgm:cxnLst>
    <dgm:cxn modelId="{E8930029-D27E-4FB5-9DCE-8B55472B9377}" type="presOf" srcId="{39DDF2B7-0971-4DBB-BCA2-A00647F1D48A}" destId="{40856E1B-7837-456F-8052-063F0C629010}" srcOrd="0" destOrd="0" presId="urn:microsoft.com/office/officeart/2008/layout/AlternatingHexagons"/>
    <dgm:cxn modelId="{9BA8EB3A-8893-4421-9ADE-8ABBD0A15F00}" type="presOf" srcId="{B4633FF5-4874-42E2-A536-B3BC23AC5149}" destId="{61A4804B-A46D-415B-BE28-8CAE3AB24ED6}" srcOrd="0" destOrd="0" presId="urn:microsoft.com/office/officeart/2008/layout/AlternatingHexagons"/>
    <dgm:cxn modelId="{2195FE58-CDAE-42E8-8F59-4F11CB193063}" type="presOf" srcId="{F33EB65A-601E-45E5-BE11-2AC4F3A8B6B5}" destId="{FA9CB577-C6A1-4D9B-A56E-2E35C4288AF3}" srcOrd="0" destOrd="0" presId="urn:microsoft.com/office/officeart/2008/layout/AlternatingHexagons"/>
    <dgm:cxn modelId="{4792368C-1E60-47D5-955A-1D373E005DC1}" type="presOf" srcId="{43333FB1-F989-4ACD-BEEB-056B57DD7A9D}" destId="{7EBCDE31-23A9-4623-96C3-1E6CF68E7B22}" srcOrd="0" destOrd="0" presId="urn:microsoft.com/office/officeart/2008/layout/AlternatingHexagons"/>
    <dgm:cxn modelId="{275D8A9B-84B4-4148-9621-4320B97B30ED}" srcId="{39DDF2B7-0971-4DBB-BCA2-A00647F1D48A}" destId="{B4633FF5-4874-42E2-A536-B3BC23AC5149}" srcOrd="0" destOrd="0" parTransId="{58567868-BA1D-45B5-A1AF-702C6D70659C}" sibTransId="{43333FB1-F989-4ACD-BEEB-056B57DD7A9D}"/>
    <dgm:cxn modelId="{D22349A3-403C-4966-A50E-2C362D770373}" srcId="{39DDF2B7-0971-4DBB-BCA2-A00647F1D48A}" destId="{9A0A74F8-AC03-405C-8309-83793BA2821D}" srcOrd="1" destOrd="0" parTransId="{F888826C-0D87-4EAB-8BDC-951C69EBEE61}" sibTransId="{392F3DD7-0C52-437D-A226-F13AD833A5D5}"/>
    <dgm:cxn modelId="{3FC63FC1-9AD0-4697-BC92-AC72F9A91F26}" type="presOf" srcId="{392F3DD7-0C52-437D-A226-F13AD833A5D5}" destId="{99BB218B-2FF6-479E-B63A-36B1443861E1}" srcOrd="0" destOrd="0" presId="urn:microsoft.com/office/officeart/2008/layout/AlternatingHexagons"/>
    <dgm:cxn modelId="{A8F283CA-7B42-439B-B936-64B939DB0CC1}" type="presOf" srcId="{9EA11BEE-E58B-41C3-93CB-CE9348F4E2F7}" destId="{03C8D485-DABA-4473-9C26-F03E13C01696}" srcOrd="0" destOrd="0" presId="urn:microsoft.com/office/officeart/2008/layout/AlternatingHexagons"/>
    <dgm:cxn modelId="{31990FE3-9C35-4637-A3A7-9525928ED9E1}" srcId="{39DDF2B7-0971-4DBB-BCA2-A00647F1D48A}" destId="{F33EB65A-601E-45E5-BE11-2AC4F3A8B6B5}" srcOrd="2" destOrd="0" parTransId="{B7AC284B-A69A-473A-9D48-1F5A357A58BF}" sibTransId="{9EA11BEE-E58B-41C3-93CB-CE9348F4E2F7}"/>
    <dgm:cxn modelId="{E49609F0-6D91-49F0-9EEF-CCB404D0F91A}" type="presOf" srcId="{9A0A74F8-AC03-405C-8309-83793BA2821D}" destId="{59BF496B-5E5C-48A3-9656-B76DA503DB63}" srcOrd="0" destOrd="0" presId="urn:microsoft.com/office/officeart/2008/layout/AlternatingHexagons"/>
    <dgm:cxn modelId="{E993D55A-DA70-4659-A270-6A9240FA153D}" type="presParOf" srcId="{40856E1B-7837-456F-8052-063F0C629010}" destId="{C291904F-04B9-4FDE-B39E-94FF05292059}" srcOrd="0" destOrd="0" presId="urn:microsoft.com/office/officeart/2008/layout/AlternatingHexagons"/>
    <dgm:cxn modelId="{EA7AD503-C330-42D5-B284-6E8CAA9BF466}" type="presParOf" srcId="{C291904F-04B9-4FDE-B39E-94FF05292059}" destId="{61A4804B-A46D-415B-BE28-8CAE3AB24ED6}" srcOrd="0" destOrd="0" presId="urn:microsoft.com/office/officeart/2008/layout/AlternatingHexagons"/>
    <dgm:cxn modelId="{EDDA60E2-4019-4409-BACF-4D248C0CD5AA}" type="presParOf" srcId="{C291904F-04B9-4FDE-B39E-94FF05292059}" destId="{33B74B47-4E73-4159-97A7-A00831C0CA72}" srcOrd="1" destOrd="0" presId="urn:microsoft.com/office/officeart/2008/layout/AlternatingHexagons"/>
    <dgm:cxn modelId="{3FD1014D-B891-43CC-94D5-4D600BA5FDF2}" type="presParOf" srcId="{C291904F-04B9-4FDE-B39E-94FF05292059}" destId="{C93D0F2C-653E-4618-8C1D-90B91119E19B}" srcOrd="2" destOrd="0" presId="urn:microsoft.com/office/officeart/2008/layout/AlternatingHexagons"/>
    <dgm:cxn modelId="{252DD47C-7672-4F82-A257-30F5E8FF980A}" type="presParOf" srcId="{C291904F-04B9-4FDE-B39E-94FF05292059}" destId="{70BD841D-31C1-4D3B-B658-4838FA7648EE}" srcOrd="3" destOrd="0" presId="urn:microsoft.com/office/officeart/2008/layout/AlternatingHexagons"/>
    <dgm:cxn modelId="{716590FB-5F39-42A9-9834-C40C3D767575}" type="presParOf" srcId="{C291904F-04B9-4FDE-B39E-94FF05292059}" destId="{7EBCDE31-23A9-4623-96C3-1E6CF68E7B22}" srcOrd="4" destOrd="0" presId="urn:microsoft.com/office/officeart/2008/layout/AlternatingHexagons"/>
    <dgm:cxn modelId="{548F3D8F-C5A9-441A-A089-05AAEA203F37}" type="presParOf" srcId="{40856E1B-7837-456F-8052-063F0C629010}" destId="{DFFC4FC7-739A-48B2-B3C0-D4C3630B751D}" srcOrd="1" destOrd="0" presId="urn:microsoft.com/office/officeart/2008/layout/AlternatingHexagons"/>
    <dgm:cxn modelId="{81446978-2BEC-46F3-B35F-5EB43BEA60F0}" type="presParOf" srcId="{40856E1B-7837-456F-8052-063F0C629010}" destId="{CCB23B97-5F44-4214-B0C7-BFE45B74A6C2}" srcOrd="2" destOrd="0" presId="urn:microsoft.com/office/officeart/2008/layout/AlternatingHexagons"/>
    <dgm:cxn modelId="{0D050FB4-E954-477B-8E39-1519E797A061}" type="presParOf" srcId="{CCB23B97-5F44-4214-B0C7-BFE45B74A6C2}" destId="{59BF496B-5E5C-48A3-9656-B76DA503DB63}" srcOrd="0" destOrd="0" presId="urn:microsoft.com/office/officeart/2008/layout/AlternatingHexagons"/>
    <dgm:cxn modelId="{1EDBCD16-02F2-44E4-AF39-586DACE4AED2}" type="presParOf" srcId="{CCB23B97-5F44-4214-B0C7-BFE45B74A6C2}" destId="{070FD030-4E8C-4DAE-A79C-52417808CF47}" srcOrd="1" destOrd="0" presId="urn:microsoft.com/office/officeart/2008/layout/AlternatingHexagons"/>
    <dgm:cxn modelId="{B3BFC570-80D4-42FF-97FC-B3474040C3EE}" type="presParOf" srcId="{CCB23B97-5F44-4214-B0C7-BFE45B74A6C2}" destId="{A8A85378-5A90-45A0-877C-A798669EBE28}" srcOrd="2" destOrd="0" presId="urn:microsoft.com/office/officeart/2008/layout/AlternatingHexagons"/>
    <dgm:cxn modelId="{2D60AAAB-B20D-48D8-B5B1-54FFC1507765}" type="presParOf" srcId="{CCB23B97-5F44-4214-B0C7-BFE45B74A6C2}" destId="{13054B56-CF72-4B6F-A917-668B6598E98C}" srcOrd="3" destOrd="0" presId="urn:microsoft.com/office/officeart/2008/layout/AlternatingHexagons"/>
    <dgm:cxn modelId="{6284FB27-20FA-4BD8-ACBF-8009C98C93FA}" type="presParOf" srcId="{CCB23B97-5F44-4214-B0C7-BFE45B74A6C2}" destId="{99BB218B-2FF6-479E-B63A-36B1443861E1}" srcOrd="4" destOrd="0" presId="urn:microsoft.com/office/officeart/2008/layout/AlternatingHexagons"/>
    <dgm:cxn modelId="{53FD1430-8BE9-4E48-95CC-FBC7148EA2F8}" type="presParOf" srcId="{40856E1B-7837-456F-8052-063F0C629010}" destId="{F616D1EF-477B-494F-8AEC-E1B18B01A00D}" srcOrd="3" destOrd="0" presId="urn:microsoft.com/office/officeart/2008/layout/AlternatingHexagons"/>
    <dgm:cxn modelId="{CB1C2C22-8DAB-4176-BE22-B27D0DA9816B}" type="presParOf" srcId="{40856E1B-7837-456F-8052-063F0C629010}" destId="{07AED174-0BFA-44ED-B078-5028804AD567}" srcOrd="4" destOrd="0" presId="urn:microsoft.com/office/officeart/2008/layout/AlternatingHexagons"/>
    <dgm:cxn modelId="{0D585BD3-2242-467D-AB79-49B389080452}" type="presParOf" srcId="{07AED174-0BFA-44ED-B078-5028804AD567}" destId="{FA9CB577-C6A1-4D9B-A56E-2E35C4288AF3}" srcOrd="0" destOrd="0" presId="urn:microsoft.com/office/officeart/2008/layout/AlternatingHexagons"/>
    <dgm:cxn modelId="{CFD50908-A9A4-4F34-9010-BBF2E964766D}" type="presParOf" srcId="{07AED174-0BFA-44ED-B078-5028804AD567}" destId="{650A5B35-9449-4BCE-8D6C-94DCA06F5C63}" srcOrd="1" destOrd="0" presId="urn:microsoft.com/office/officeart/2008/layout/AlternatingHexagons"/>
    <dgm:cxn modelId="{A73956A8-6AE4-4930-A574-F7115935638F}" type="presParOf" srcId="{07AED174-0BFA-44ED-B078-5028804AD567}" destId="{346ACF0C-226C-46D8-9F48-FABB9A2FF998}" srcOrd="2" destOrd="0" presId="urn:microsoft.com/office/officeart/2008/layout/AlternatingHexagons"/>
    <dgm:cxn modelId="{14279B86-AF7E-4C28-A368-B7DF69CD986F}" type="presParOf" srcId="{07AED174-0BFA-44ED-B078-5028804AD567}" destId="{7BC6D17F-7888-4596-AE3B-49DCA6915212}" srcOrd="3" destOrd="0" presId="urn:microsoft.com/office/officeart/2008/layout/AlternatingHexagons"/>
    <dgm:cxn modelId="{3412CB36-008A-4B72-AE5E-41FB7B1AAC13}" type="presParOf" srcId="{07AED174-0BFA-44ED-B078-5028804AD567}" destId="{03C8D485-DABA-4473-9C26-F03E13C0169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F0AE278-A6D6-4D0C-978A-F796AF7DEB01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8590E8A-0A15-476B-A072-B841BBBF9428}">
      <dgm:prSet/>
      <dgm:spPr/>
      <dgm:t>
        <a:bodyPr/>
        <a:lstStyle/>
        <a:p>
          <a:r>
            <a:rPr lang="tr-TR"/>
            <a:t>KONUŞMACI</a:t>
          </a:r>
          <a:endParaRPr lang="en-US"/>
        </a:p>
      </dgm:t>
    </dgm:pt>
    <dgm:pt modelId="{16C0F70E-B15D-4F1D-A07B-3075300869D3}" type="parTrans" cxnId="{380FAE5E-4FBF-492B-8C73-88889EAB6084}">
      <dgm:prSet/>
      <dgm:spPr/>
      <dgm:t>
        <a:bodyPr/>
        <a:lstStyle/>
        <a:p>
          <a:endParaRPr lang="en-US"/>
        </a:p>
      </dgm:t>
    </dgm:pt>
    <dgm:pt modelId="{3C95AE19-B3CD-4C32-ADD7-8402EDC3BE99}" type="sibTrans" cxnId="{380FAE5E-4FBF-492B-8C73-88889EAB6084}">
      <dgm:prSet/>
      <dgm:spPr/>
      <dgm:t>
        <a:bodyPr/>
        <a:lstStyle/>
        <a:p>
          <a:endParaRPr lang="en-US"/>
        </a:p>
      </dgm:t>
    </dgm:pt>
    <dgm:pt modelId="{ED1259D5-4DD6-439B-AC10-A6788DF6C2FA}">
      <dgm:prSet/>
      <dgm:spPr/>
      <dgm:t>
        <a:bodyPr/>
        <a:lstStyle/>
        <a:p>
          <a:r>
            <a:rPr lang="tr-TR"/>
            <a:t>İZLEYİCİ</a:t>
          </a:r>
          <a:endParaRPr lang="en-US"/>
        </a:p>
      </dgm:t>
    </dgm:pt>
    <dgm:pt modelId="{57EC5E34-585F-4433-857F-0EF0B2322587}" type="parTrans" cxnId="{C9B84AF8-624B-434F-A514-77F438F67A24}">
      <dgm:prSet/>
      <dgm:spPr/>
      <dgm:t>
        <a:bodyPr/>
        <a:lstStyle/>
        <a:p>
          <a:endParaRPr lang="en-US"/>
        </a:p>
      </dgm:t>
    </dgm:pt>
    <dgm:pt modelId="{7E323A65-8365-4FE3-B336-4C6C7B5CADA7}" type="sibTrans" cxnId="{C9B84AF8-624B-434F-A514-77F438F67A24}">
      <dgm:prSet/>
      <dgm:spPr/>
      <dgm:t>
        <a:bodyPr/>
        <a:lstStyle/>
        <a:p>
          <a:endParaRPr lang="en-US"/>
        </a:p>
      </dgm:t>
    </dgm:pt>
    <dgm:pt modelId="{84F4F914-BFC7-46FF-B178-D9AD6815B486}" type="pres">
      <dgm:prSet presAssocID="{7F0AE278-A6D6-4D0C-978A-F796AF7DEB01}" presName="Name0" presStyleCnt="0">
        <dgm:presLayoutVars>
          <dgm:chMax/>
          <dgm:chPref/>
          <dgm:dir/>
          <dgm:animLvl val="lvl"/>
        </dgm:presLayoutVars>
      </dgm:prSet>
      <dgm:spPr/>
    </dgm:pt>
    <dgm:pt modelId="{74AE74E7-689A-428D-893C-4FADB2980707}" type="pres">
      <dgm:prSet presAssocID="{78590E8A-0A15-476B-A072-B841BBBF9428}" presName="composite" presStyleCnt="0"/>
      <dgm:spPr/>
    </dgm:pt>
    <dgm:pt modelId="{A0E5CEC9-8132-4814-A883-53F6FA3C5B51}" type="pres">
      <dgm:prSet presAssocID="{78590E8A-0A15-476B-A072-B841BBBF9428}" presName="Parent1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AFC351E0-9C0A-42B9-BED6-D40556C87B41}" type="pres">
      <dgm:prSet presAssocID="{78590E8A-0A15-476B-A072-B841BBBF9428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3A95C4CC-BFD4-4442-A307-BE9E9A34FF7C}" type="pres">
      <dgm:prSet presAssocID="{78590E8A-0A15-476B-A072-B841BBBF9428}" presName="BalanceSpacing" presStyleCnt="0"/>
      <dgm:spPr/>
    </dgm:pt>
    <dgm:pt modelId="{C777191F-A9C3-4B43-88C8-072566B31FF9}" type="pres">
      <dgm:prSet presAssocID="{78590E8A-0A15-476B-A072-B841BBBF9428}" presName="BalanceSpacing1" presStyleCnt="0"/>
      <dgm:spPr/>
    </dgm:pt>
    <dgm:pt modelId="{89F38B8F-6180-4267-AAEA-0F013626D6C9}" type="pres">
      <dgm:prSet presAssocID="{3C95AE19-B3CD-4C32-ADD7-8402EDC3BE99}" presName="Accent1Text" presStyleLbl="node1" presStyleIdx="1" presStyleCnt="4"/>
      <dgm:spPr/>
    </dgm:pt>
    <dgm:pt modelId="{5AEFC144-8F0C-4762-BCA5-445EEFD6D045}" type="pres">
      <dgm:prSet presAssocID="{3C95AE19-B3CD-4C32-ADD7-8402EDC3BE99}" presName="spaceBetweenRectangles" presStyleCnt="0"/>
      <dgm:spPr/>
    </dgm:pt>
    <dgm:pt modelId="{76142EB6-66F9-4E35-9212-4F2845B3E289}" type="pres">
      <dgm:prSet presAssocID="{ED1259D5-4DD6-439B-AC10-A6788DF6C2FA}" presName="composite" presStyleCnt="0"/>
      <dgm:spPr/>
    </dgm:pt>
    <dgm:pt modelId="{912405A8-D274-4AAC-9306-85F7219B0E12}" type="pres">
      <dgm:prSet presAssocID="{ED1259D5-4DD6-439B-AC10-A6788DF6C2FA}" presName="Parent1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729D91B1-7F00-4D2B-86E1-EDFEE16FF0F8}" type="pres">
      <dgm:prSet presAssocID="{ED1259D5-4DD6-439B-AC10-A6788DF6C2FA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7BCCC981-6AF6-4916-BBFB-4ACF420D8A43}" type="pres">
      <dgm:prSet presAssocID="{ED1259D5-4DD6-439B-AC10-A6788DF6C2FA}" presName="BalanceSpacing" presStyleCnt="0"/>
      <dgm:spPr/>
    </dgm:pt>
    <dgm:pt modelId="{DAF46F9C-BAFC-4994-A08D-586447431DBF}" type="pres">
      <dgm:prSet presAssocID="{ED1259D5-4DD6-439B-AC10-A6788DF6C2FA}" presName="BalanceSpacing1" presStyleCnt="0"/>
      <dgm:spPr/>
    </dgm:pt>
    <dgm:pt modelId="{6263CA74-5889-495B-9790-ABCE565D5E19}" type="pres">
      <dgm:prSet presAssocID="{7E323A65-8365-4FE3-B336-4C6C7B5CADA7}" presName="Accent1Text" presStyleLbl="node1" presStyleIdx="3" presStyleCnt="4"/>
      <dgm:spPr/>
    </dgm:pt>
  </dgm:ptLst>
  <dgm:cxnLst>
    <dgm:cxn modelId="{0C47072E-DA5D-452F-B392-F42779119A33}" type="presOf" srcId="{7F0AE278-A6D6-4D0C-978A-F796AF7DEB01}" destId="{84F4F914-BFC7-46FF-B178-D9AD6815B486}" srcOrd="0" destOrd="0" presId="urn:microsoft.com/office/officeart/2008/layout/AlternatingHexagons"/>
    <dgm:cxn modelId="{380FAE5E-4FBF-492B-8C73-88889EAB6084}" srcId="{7F0AE278-A6D6-4D0C-978A-F796AF7DEB01}" destId="{78590E8A-0A15-476B-A072-B841BBBF9428}" srcOrd="0" destOrd="0" parTransId="{16C0F70E-B15D-4F1D-A07B-3075300869D3}" sibTransId="{3C95AE19-B3CD-4C32-ADD7-8402EDC3BE99}"/>
    <dgm:cxn modelId="{BD769463-8EA2-4A9F-B82B-6611C389B1A6}" type="presOf" srcId="{78590E8A-0A15-476B-A072-B841BBBF9428}" destId="{A0E5CEC9-8132-4814-A883-53F6FA3C5B51}" srcOrd="0" destOrd="0" presId="urn:microsoft.com/office/officeart/2008/layout/AlternatingHexagons"/>
    <dgm:cxn modelId="{083B1155-169E-4F58-B883-F2C3F2F81646}" type="presOf" srcId="{7E323A65-8365-4FE3-B336-4C6C7B5CADA7}" destId="{6263CA74-5889-495B-9790-ABCE565D5E19}" srcOrd="0" destOrd="0" presId="urn:microsoft.com/office/officeart/2008/layout/AlternatingHexagons"/>
    <dgm:cxn modelId="{3CEA2E96-0B12-49F2-8C7A-05D2DF14347F}" type="presOf" srcId="{3C95AE19-B3CD-4C32-ADD7-8402EDC3BE99}" destId="{89F38B8F-6180-4267-AAEA-0F013626D6C9}" srcOrd="0" destOrd="0" presId="urn:microsoft.com/office/officeart/2008/layout/AlternatingHexagons"/>
    <dgm:cxn modelId="{C9B84AF8-624B-434F-A514-77F438F67A24}" srcId="{7F0AE278-A6D6-4D0C-978A-F796AF7DEB01}" destId="{ED1259D5-4DD6-439B-AC10-A6788DF6C2FA}" srcOrd="1" destOrd="0" parTransId="{57EC5E34-585F-4433-857F-0EF0B2322587}" sibTransId="{7E323A65-8365-4FE3-B336-4C6C7B5CADA7}"/>
    <dgm:cxn modelId="{32010EF9-0A19-4F65-97FF-B676DC4CEAFD}" type="presOf" srcId="{ED1259D5-4DD6-439B-AC10-A6788DF6C2FA}" destId="{912405A8-D274-4AAC-9306-85F7219B0E12}" srcOrd="0" destOrd="0" presId="urn:microsoft.com/office/officeart/2008/layout/AlternatingHexagons"/>
    <dgm:cxn modelId="{CF8314A5-09CD-4C99-B03E-86689ED1C401}" type="presParOf" srcId="{84F4F914-BFC7-46FF-B178-D9AD6815B486}" destId="{74AE74E7-689A-428D-893C-4FADB2980707}" srcOrd="0" destOrd="0" presId="urn:microsoft.com/office/officeart/2008/layout/AlternatingHexagons"/>
    <dgm:cxn modelId="{C2E62CB0-50FD-4C4A-8866-8CFDF7BB00A1}" type="presParOf" srcId="{74AE74E7-689A-428D-893C-4FADB2980707}" destId="{A0E5CEC9-8132-4814-A883-53F6FA3C5B51}" srcOrd="0" destOrd="0" presId="urn:microsoft.com/office/officeart/2008/layout/AlternatingHexagons"/>
    <dgm:cxn modelId="{1C2B277B-CA0D-4B19-BECB-DCA795F73036}" type="presParOf" srcId="{74AE74E7-689A-428D-893C-4FADB2980707}" destId="{AFC351E0-9C0A-42B9-BED6-D40556C87B41}" srcOrd="1" destOrd="0" presId="urn:microsoft.com/office/officeart/2008/layout/AlternatingHexagons"/>
    <dgm:cxn modelId="{C55BDE6E-F46E-4569-9B3C-4A0BEB93F40A}" type="presParOf" srcId="{74AE74E7-689A-428D-893C-4FADB2980707}" destId="{3A95C4CC-BFD4-4442-A307-BE9E9A34FF7C}" srcOrd="2" destOrd="0" presId="urn:microsoft.com/office/officeart/2008/layout/AlternatingHexagons"/>
    <dgm:cxn modelId="{72B5BA6A-849F-4A89-87EC-BDDAAE2C2AA3}" type="presParOf" srcId="{74AE74E7-689A-428D-893C-4FADB2980707}" destId="{C777191F-A9C3-4B43-88C8-072566B31FF9}" srcOrd="3" destOrd="0" presId="urn:microsoft.com/office/officeart/2008/layout/AlternatingHexagons"/>
    <dgm:cxn modelId="{18712CF9-70AC-4EC8-A74D-45458E190CC9}" type="presParOf" srcId="{74AE74E7-689A-428D-893C-4FADB2980707}" destId="{89F38B8F-6180-4267-AAEA-0F013626D6C9}" srcOrd="4" destOrd="0" presId="urn:microsoft.com/office/officeart/2008/layout/AlternatingHexagons"/>
    <dgm:cxn modelId="{0194103B-6384-43FF-864B-319F79252E34}" type="presParOf" srcId="{84F4F914-BFC7-46FF-B178-D9AD6815B486}" destId="{5AEFC144-8F0C-4762-BCA5-445EEFD6D045}" srcOrd="1" destOrd="0" presId="urn:microsoft.com/office/officeart/2008/layout/AlternatingHexagons"/>
    <dgm:cxn modelId="{025FA6B5-A943-4A02-8E05-2BF5C709C199}" type="presParOf" srcId="{84F4F914-BFC7-46FF-B178-D9AD6815B486}" destId="{76142EB6-66F9-4E35-9212-4F2845B3E289}" srcOrd="2" destOrd="0" presId="urn:microsoft.com/office/officeart/2008/layout/AlternatingHexagons"/>
    <dgm:cxn modelId="{CBBFAA5F-0C73-4ED5-9AC7-1B5A1DD5CD03}" type="presParOf" srcId="{76142EB6-66F9-4E35-9212-4F2845B3E289}" destId="{912405A8-D274-4AAC-9306-85F7219B0E12}" srcOrd="0" destOrd="0" presId="urn:microsoft.com/office/officeart/2008/layout/AlternatingHexagons"/>
    <dgm:cxn modelId="{5EF3347A-3B45-4C53-8102-C5664433D03E}" type="presParOf" srcId="{76142EB6-66F9-4E35-9212-4F2845B3E289}" destId="{729D91B1-7F00-4D2B-86E1-EDFEE16FF0F8}" srcOrd="1" destOrd="0" presId="urn:microsoft.com/office/officeart/2008/layout/AlternatingHexagons"/>
    <dgm:cxn modelId="{90992430-5FCC-4FF1-8460-03C3CE727FA0}" type="presParOf" srcId="{76142EB6-66F9-4E35-9212-4F2845B3E289}" destId="{7BCCC981-6AF6-4916-BBFB-4ACF420D8A43}" srcOrd="2" destOrd="0" presId="urn:microsoft.com/office/officeart/2008/layout/AlternatingHexagons"/>
    <dgm:cxn modelId="{77589955-90BE-4929-B535-37529CB6E91C}" type="presParOf" srcId="{76142EB6-66F9-4E35-9212-4F2845B3E289}" destId="{DAF46F9C-BAFC-4994-A08D-586447431DBF}" srcOrd="3" destOrd="0" presId="urn:microsoft.com/office/officeart/2008/layout/AlternatingHexagons"/>
    <dgm:cxn modelId="{D464CDF9-3741-4113-94A8-8EE8BD171309}" type="presParOf" srcId="{76142EB6-66F9-4E35-9212-4F2845B3E289}" destId="{6263CA74-5889-495B-9790-ABCE565D5E1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4739CD-2D38-46C7-9BE2-4C59BF18C89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0155AC7-1319-4046-9A6D-CCBAFB2496A6}">
      <dgm:prSet/>
      <dgm:spPr/>
      <dgm:t>
        <a:bodyPr/>
        <a:lstStyle/>
        <a:p>
          <a:r>
            <a:rPr lang="tr-TR"/>
            <a:t>Görsel destekleri kullanma</a:t>
          </a:r>
          <a:endParaRPr lang="en-US"/>
        </a:p>
      </dgm:t>
    </dgm:pt>
    <dgm:pt modelId="{D3BDEC80-BEEF-4176-809E-CA2BA65D851A}" type="parTrans" cxnId="{306A6228-3AAD-438E-A849-AC5A35D65524}">
      <dgm:prSet/>
      <dgm:spPr/>
      <dgm:t>
        <a:bodyPr/>
        <a:lstStyle/>
        <a:p>
          <a:endParaRPr lang="en-US"/>
        </a:p>
      </dgm:t>
    </dgm:pt>
    <dgm:pt modelId="{4DC0C7B2-B7E3-413D-8859-644A0ADA9485}" type="sibTrans" cxnId="{306A6228-3AAD-438E-A849-AC5A35D65524}">
      <dgm:prSet/>
      <dgm:spPr/>
      <dgm:t>
        <a:bodyPr/>
        <a:lstStyle/>
        <a:p>
          <a:endParaRPr lang="en-US"/>
        </a:p>
      </dgm:t>
    </dgm:pt>
    <dgm:pt modelId="{CFB2D891-ADE6-40E2-A518-DC2FC46341EF}">
      <dgm:prSet/>
      <dgm:spPr/>
      <dgm:t>
        <a:bodyPr/>
        <a:lstStyle/>
        <a:p>
          <a:r>
            <a:rPr lang="tr-TR"/>
            <a:t>Görsel kullanımında dikkat edilmesi gerekenler</a:t>
          </a:r>
          <a:endParaRPr lang="en-US"/>
        </a:p>
      </dgm:t>
    </dgm:pt>
    <dgm:pt modelId="{E5F291C8-F68C-4121-9CC9-2FC0629D855C}" type="parTrans" cxnId="{6194F979-EEB5-499D-84CE-7089106CDB30}">
      <dgm:prSet/>
      <dgm:spPr/>
      <dgm:t>
        <a:bodyPr/>
        <a:lstStyle/>
        <a:p>
          <a:endParaRPr lang="en-US"/>
        </a:p>
      </dgm:t>
    </dgm:pt>
    <dgm:pt modelId="{D14F2523-EE8E-49E8-A33A-6EDD6DA75E04}" type="sibTrans" cxnId="{6194F979-EEB5-499D-84CE-7089106CDB30}">
      <dgm:prSet/>
      <dgm:spPr/>
      <dgm:t>
        <a:bodyPr/>
        <a:lstStyle/>
        <a:p>
          <a:endParaRPr lang="en-US"/>
        </a:p>
      </dgm:t>
    </dgm:pt>
    <dgm:pt modelId="{87A13052-1DDB-4053-8E5E-5CFB2FBD0461}" type="pres">
      <dgm:prSet presAssocID="{384739CD-2D38-46C7-9BE2-4C59BF18C89D}" presName="root" presStyleCnt="0">
        <dgm:presLayoutVars>
          <dgm:dir/>
          <dgm:resizeHandles val="exact"/>
        </dgm:presLayoutVars>
      </dgm:prSet>
      <dgm:spPr/>
    </dgm:pt>
    <dgm:pt modelId="{25040D2C-0CA3-4771-BD7F-11F16948D119}" type="pres">
      <dgm:prSet presAssocID="{C0155AC7-1319-4046-9A6D-CCBAFB2496A6}" presName="compNode" presStyleCnt="0"/>
      <dgm:spPr/>
    </dgm:pt>
    <dgm:pt modelId="{DEA3D69B-F06A-46E2-8F06-03443613AC7B}" type="pres">
      <dgm:prSet presAssocID="{C0155AC7-1319-4046-9A6D-CCBAFB2496A6}" presName="bgRect" presStyleLbl="bgShp" presStyleIdx="0" presStyleCnt="2"/>
      <dgm:spPr/>
    </dgm:pt>
    <dgm:pt modelId="{924185A1-1DF2-4BA0-AB6E-96BABE92AEC5}" type="pres">
      <dgm:prSet presAssocID="{C0155AC7-1319-4046-9A6D-CCBAFB2496A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mages"/>
        </a:ext>
      </dgm:extLst>
    </dgm:pt>
    <dgm:pt modelId="{4597D85A-79A6-43A9-A877-3FEEBCE68640}" type="pres">
      <dgm:prSet presAssocID="{C0155AC7-1319-4046-9A6D-CCBAFB2496A6}" presName="spaceRect" presStyleCnt="0"/>
      <dgm:spPr/>
    </dgm:pt>
    <dgm:pt modelId="{7060EEF7-1AC0-4334-91C4-DED4C7151648}" type="pres">
      <dgm:prSet presAssocID="{C0155AC7-1319-4046-9A6D-CCBAFB2496A6}" presName="parTx" presStyleLbl="revTx" presStyleIdx="0" presStyleCnt="2">
        <dgm:presLayoutVars>
          <dgm:chMax val="0"/>
          <dgm:chPref val="0"/>
        </dgm:presLayoutVars>
      </dgm:prSet>
      <dgm:spPr/>
    </dgm:pt>
    <dgm:pt modelId="{0DFD01C2-2CE2-433B-BA4B-66C609641D3B}" type="pres">
      <dgm:prSet presAssocID="{4DC0C7B2-B7E3-413D-8859-644A0ADA9485}" presName="sibTrans" presStyleCnt="0"/>
      <dgm:spPr/>
    </dgm:pt>
    <dgm:pt modelId="{853BEF90-46C7-4130-8325-DABFB3ABA1CB}" type="pres">
      <dgm:prSet presAssocID="{CFB2D891-ADE6-40E2-A518-DC2FC46341EF}" presName="compNode" presStyleCnt="0"/>
      <dgm:spPr/>
    </dgm:pt>
    <dgm:pt modelId="{5ABCD4C9-2F42-49C7-A669-E3CBE80E8F32}" type="pres">
      <dgm:prSet presAssocID="{CFB2D891-ADE6-40E2-A518-DC2FC46341EF}" presName="bgRect" presStyleLbl="bgShp" presStyleIdx="1" presStyleCnt="2"/>
      <dgm:spPr/>
    </dgm:pt>
    <dgm:pt modelId="{892E8491-452C-431D-80E9-47022C0F49BB}" type="pres">
      <dgm:prSet presAssocID="{CFB2D891-ADE6-40E2-A518-DC2FC46341E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glasses"/>
        </a:ext>
      </dgm:extLst>
    </dgm:pt>
    <dgm:pt modelId="{6EB51BE1-CD43-42DB-B7AF-39F46D032ED0}" type="pres">
      <dgm:prSet presAssocID="{CFB2D891-ADE6-40E2-A518-DC2FC46341EF}" presName="spaceRect" presStyleCnt="0"/>
      <dgm:spPr/>
    </dgm:pt>
    <dgm:pt modelId="{50DA155D-535F-456D-94DD-F99D547015D6}" type="pres">
      <dgm:prSet presAssocID="{CFB2D891-ADE6-40E2-A518-DC2FC46341EF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AC31C210-B205-4759-9387-49851ACD5D72}" type="presOf" srcId="{C0155AC7-1319-4046-9A6D-CCBAFB2496A6}" destId="{7060EEF7-1AC0-4334-91C4-DED4C7151648}" srcOrd="0" destOrd="0" presId="urn:microsoft.com/office/officeart/2018/2/layout/IconVerticalSolidList"/>
    <dgm:cxn modelId="{306A6228-3AAD-438E-A849-AC5A35D65524}" srcId="{384739CD-2D38-46C7-9BE2-4C59BF18C89D}" destId="{C0155AC7-1319-4046-9A6D-CCBAFB2496A6}" srcOrd="0" destOrd="0" parTransId="{D3BDEC80-BEEF-4176-809E-CA2BA65D851A}" sibTransId="{4DC0C7B2-B7E3-413D-8859-644A0ADA9485}"/>
    <dgm:cxn modelId="{AA84EB3B-D938-4018-889B-16D22493A77C}" type="presOf" srcId="{CFB2D891-ADE6-40E2-A518-DC2FC46341EF}" destId="{50DA155D-535F-456D-94DD-F99D547015D6}" srcOrd="0" destOrd="0" presId="urn:microsoft.com/office/officeart/2018/2/layout/IconVerticalSolidList"/>
    <dgm:cxn modelId="{6194F979-EEB5-499D-84CE-7089106CDB30}" srcId="{384739CD-2D38-46C7-9BE2-4C59BF18C89D}" destId="{CFB2D891-ADE6-40E2-A518-DC2FC46341EF}" srcOrd="1" destOrd="0" parTransId="{E5F291C8-F68C-4121-9CC9-2FC0629D855C}" sibTransId="{D14F2523-EE8E-49E8-A33A-6EDD6DA75E04}"/>
    <dgm:cxn modelId="{8DB08FEC-3CF8-451F-8F8C-A4D4B10A03C1}" type="presOf" srcId="{384739CD-2D38-46C7-9BE2-4C59BF18C89D}" destId="{87A13052-1DDB-4053-8E5E-5CFB2FBD0461}" srcOrd="0" destOrd="0" presId="urn:microsoft.com/office/officeart/2018/2/layout/IconVerticalSolidList"/>
    <dgm:cxn modelId="{193D58E0-D235-484B-A725-BA93AB5EC357}" type="presParOf" srcId="{87A13052-1DDB-4053-8E5E-5CFB2FBD0461}" destId="{25040D2C-0CA3-4771-BD7F-11F16948D119}" srcOrd="0" destOrd="0" presId="urn:microsoft.com/office/officeart/2018/2/layout/IconVerticalSolidList"/>
    <dgm:cxn modelId="{E8E6EC5C-54F5-4A4A-9159-77F6733B9A08}" type="presParOf" srcId="{25040D2C-0CA3-4771-BD7F-11F16948D119}" destId="{DEA3D69B-F06A-46E2-8F06-03443613AC7B}" srcOrd="0" destOrd="0" presId="urn:microsoft.com/office/officeart/2018/2/layout/IconVerticalSolidList"/>
    <dgm:cxn modelId="{B305E804-E72E-49B3-B120-6144785AF33C}" type="presParOf" srcId="{25040D2C-0CA3-4771-BD7F-11F16948D119}" destId="{924185A1-1DF2-4BA0-AB6E-96BABE92AEC5}" srcOrd="1" destOrd="0" presId="urn:microsoft.com/office/officeart/2018/2/layout/IconVerticalSolidList"/>
    <dgm:cxn modelId="{EC97E4B4-101B-484E-A1E7-C133190C35B7}" type="presParOf" srcId="{25040D2C-0CA3-4771-BD7F-11F16948D119}" destId="{4597D85A-79A6-43A9-A877-3FEEBCE68640}" srcOrd="2" destOrd="0" presId="urn:microsoft.com/office/officeart/2018/2/layout/IconVerticalSolidList"/>
    <dgm:cxn modelId="{ABACC6E5-B01F-41ED-898F-68ADC9B04DC7}" type="presParOf" srcId="{25040D2C-0CA3-4771-BD7F-11F16948D119}" destId="{7060EEF7-1AC0-4334-91C4-DED4C7151648}" srcOrd="3" destOrd="0" presId="urn:microsoft.com/office/officeart/2018/2/layout/IconVerticalSolidList"/>
    <dgm:cxn modelId="{DDDB5A53-93EA-4908-98E6-E64973DE2727}" type="presParOf" srcId="{87A13052-1DDB-4053-8E5E-5CFB2FBD0461}" destId="{0DFD01C2-2CE2-433B-BA4B-66C609641D3B}" srcOrd="1" destOrd="0" presId="urn:microsoft.com/office/officeart/2018/2/layout/IconVerticalSolidList"/>
    <dgm:cxn modelId="{E186D93B-B3C9-42B7-BED0-150C449FE21D}" type="presParOf" srcId="{87A13052-1DDB-4053-8E5E-5CFB2FBD0461}" destId="{853BEF90-46C7-4130-8325-DABFB3ABA1CB}" srcOrd="2" destOrd="0" presId="urn:microsoft.com/office/officeart/2018/2/layout/IconVerticalSolidList"/>
    <dgm:cxn modelId="{B2F54DE5-9BD5-4493-A4D2-CA35E1F6B6C7}" type="presParOf" srcId="{853BEF90-46C7-4130-8325-DABFB3ABA1CB}" destId="{5ABCD4C9-2F42-49C7-A669-E3CBE80E8F32}" srcOrd="0" destOrd="0" presId="urn:microsoft.com/office/officeart/2018/2/layout/IconVerticalSolidList"/>
    <dgm:cxn modelId="{0E7ADF8F-A353-4B14-9D94-6F4394C64D50}" type="presParOf" srcId="{853BEF90-46C7-4130-8325-DABFB3ABA1CB}" destId="{892E8491-452C-431D-80E9-47022C0F49BB}" srcOrd="1" destOrd="0" presId="urn:microsoft.com/office/officeart/2018/2/layout/IconVerticalSolidList"/>
    <dgm:cxn modelId="{C3C4F178-7A53-4267-9E92-A876F058902B}" type="presParOf" srcId="{853BEF90-46C7-4130-8325-DABFB3ABA1CB}" destId="{6EB51BE1-CD43-42DB-B7AF-39F46D032ED0}" srcOrd="2" destOrd="0" presId="urn:microsoft.com/office/officeart/2018/2/layout/IconVerticalSolidList"/>
    <dgm:cxn modelId="{DF408B85-954B-486D-AA7E-81522CBFFF2A}" type="presParOf" srcId="{853BEF90-46C7-4130-8325-DABFB3ABA1CB}" destId="{50DA155D-535F-456D-94DD-F99D547015D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4D76D7-E401-459D-A41B-3B1E8F220D9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0B9E706-C037-456E-93EF-07D47DA9A5BE}">
      <dgm:prSet/>
      <dgm:spPr/>
      <dgm:t>
        <a:bodyPr/>
        <a:lstStyle/>
        <a:p>
          <a:r>
            <a:rPr lang="tr-TR"/>
            <a:t>İhtiyacınız olan tek şey hangi alanda çalıştığınızın bilincinde olmak ve konudan asla sapmamaktır</a:t>
          </a:r>
          <a:endParaRPr lang="en-US"/>
        </a:p>
      </dgm:t>
    </dgm:pt>
    <dgm:pt modelId="{2D82C51B-1432-427B-8BB6-101B48BB56BD}" type="parTrans" cxnId="{AF50D695-F7CE-43F7-92BF-F2FD8C007ABE}">
      <dgm:prSet/>
      <dgm:spPr/>
      <dgm:t>
        <a:bodyPr/>
        <a:lstStyle/>
        <a:p>
          <a:endParaRPr lang="en-US"/>
        </a:p>
      </dgm:t>
    </dgm:pt>
    <dgm:pt modelId="{7E2D2FC0-59AD-4323-A662-F51E14E559B6}" type="sibTrans" cxnId="{AF50D695-F7CE-43F7-92BF-F2FD8C007ABE}">
      <dgm:prSet/>
      <dgm:spPr/>
      <dgm:t>
        <a:bodyPr/>
        <a:lstStyle/>
        <a:p>
          <a:endParaRPr lang="en-US"/>
        </a:p>
      </dgm:t>
    </dgm:pt>
    <dgm:pt modelId="{12A65A2B-059D-450B-ACD9-598F8856A31A}">
      <dgm:prSet/>
      <dgm:spPr/>
      <dgm:t>
        <a:bodyPr/>
        <a:lstStyle/>
        <a:p>
          <a:r>
            <a:rPr lang="tr-TR"/>
            <a:t>Sunumun amacını ve hedefini biliyor muyuz?</a:t>
          </a:r>
          <a:endParaRPr lang="en-US"/>
        </a:p>
      </dgm:t>
    </dgm:pt>
    <dgm:pt modelId="{3401792F-FFDD-4265-9608-8A7BBF0AD01B}" type="parTrans" cxnId="{F664DCDF-C739-47A4-B621-256FF03FCBCA}">
      <dgm:prSet/>
      <dgm:spPr/>
      <dgm:t>
        <a:bodyPr/>
        <a:lstStyle/>
        <a:p>
          <a:endParaRPr lang="en-US"/>
        </a:p>
      </dgm:t>
    </dgm:pt>
    <dgm:pt modelId="{2F2D68B8-CE4D-4DB9-BB82-66EBE1E170B9}" type="sibTrans" cxnId="{F664DCDF-C739-47A4-B621-256FF03FCBCA}">
      <dgm:prSet/>
      <dgm:spPr/>
      <dgm:t>
        <a:bodyPr/>
        <a:lstStyle/>
        <a:p>
          <a:endParaRPr lang="en-US"/>
        </a:p>
      </dgm:t>
    </dgm:pt>
    <dgm:pt modelId="{8F73C355-3842-4A19-9A69-831956258615}">
      <dgm:prSet/>
      <dgm:spPr/>
      <dgm:t>
        <a:bodyPr/>
        <a:lstStyle/>
        <a:p>
          <a:r>
            <a:rPr lang="tr-TR"/>
            <a:t>Ne hakkında sunum olacağı konusunda tam olarak emin misiniz?</a:t>
          </a:r>
          <a:endParaRPr lang="en-US"/>
        </a:p>
      </dgm:t>
    </dgm:pt>
    <dgm:pt modelId="{315D5897-D533-4D4B-88B5-26D155F9437B}" type="parTrans" cxnId="{E767BC98-C178-46F8-BBBD-6FF984722284}">
      <dgm:prSet/>
      <dgm:spPr/>
      <dgm:t>
        <a:bodyPr/>
        <a:lstStyle/>
        <a:p>
          <a:endParaRPr lang="en-US"/>
        </a:p>
      </dgm:t>
    </dgm:pt>
    <dgm:pt modelId="{7D8718FA-D9DC-41B3-9708-045409D87B95}" type="sibTrans" cxnId="{E767BC98-C178-46F8-BBBD-6FF984722284}">
      <dgm:prSet/>
      <dgm:spPr/>
      <dgm:t>
        <a:bodyPr/>
        <a:lstStyle/>
        <a:p>
          <a:endParaRPr lang="en-US"/>
        </a:p>
      </dgm:t>
    </dgm:pt>
    <dgm:pt modelId="{028E1B55-3181-43EF-BA6A-C282A035ECAB}">
      <dgm:prSet/>
      <dgm:spPr/>
      <dgm:t>
        <a:bodyPr/>
        <a:lstStyle/>
        <a:p>
          <a:r>
            <a:rPr lang="tr-TR" dirty="0"/>
            <a:t>Sunum için yeterli zaman nedir?</a:t>
          </a:r>
          <a:endParaRPr lang="en-US" dirty="0"/>
        </a:p>
      </dgm:t>
    </dgm:pt>
    <dgm:pt modelId="{530F8F16-08AA-4D51-953B-7D42C15EDCDE}" type="parTrans" cxnId="{71D591D4-420C-4EB7-8B7F-8EDD0A18E410}">
      <dgm:prSet/>
      <dgm:spPr/>
      <dgm:t>
        <a:bodyPr/>
        <a:lstStyle/>
        <a:p>
          <a:endParaRPr lang="en-US"/>
        </a:p>
      </dgm:t>
    </dgm:pt>
    <dgm:pt modelId="{6E63A7CF-AA58-4185-92D9-4E22555A5CD3}" type="sibTrans" cxnId="{71D591D4-420C-4EB7-8B7F-8EDD0A18E410}">
      <dgm:prSet/>
      <dgm:spPr/>
      <dgm:t>
        <a:bodyPr/>
        <a:lstStyle/>
        <a:p>
          <a:endParaRPr lang="en-US"/>
        </a:p>
      </dgm:t>
    </dgm:pt>
    <dgm:pt modelId="{A88BA8B6-8F88-4E6B-A3F4-069FBA04D5EC}">
      <dgm:prSet/>
      <dgm:spPr/>
      <dgm:t>
        <a:bodyPr/>
        <a:lstStyle/>
        <a:p>
          <a:r>
            <a:rPr lang="tr-TR"/>
            <a:t>Tartışma için vakit ayırdınız mı?</a:t>
          </a:r>
          <a:endParaRPr lang="en-US"/>
        </a:p>
      </dgm:t>
    </dgm:pt>
    <dgm:pt modelId="{A3AEBCD6-E45E-4677-A043-03DBBD09BBF0}" type="parTrans" cxnId="{DF3E7498-DA80-4E76-B741-ED2FA86BCFDD}">
      <dgm:prSet/>
      <dgm:spPr/>
      <dgm:t>
        <a:bodyPr/>
        <a:lstStyle/>
        <a:p>
          <a:endParaRPr lang="en-US"/>
        </a:p>
      </dgm:t>
    </dgm:pt>
    <dgm:pt modelId="{0532D719-0D20-49BA-A67D-779D87B710FE}" type="sibTrans" cxnId="{DF3E7498-DA80-4E76-B741-ED2FA86BCFDD}">
      <dgm:prSet/>
      <dgm:spPr/>
      <dgm:t>
        <a:bodyPr/>
        <a:lstStyle/>
        <a:p>
          <a:endParaRPr lang="en-US"/>
        </a:p>
      </dgm:t>
    </dgm:pt>
    <dgm:pt modelId="{1E0F2543-02AD-44CC-8B04-5F2BC11D1995}">
      <dgm:prSet/>
      <dgm:spPr/>
      <dgm:t>
        <a:bodyPr/>
        <a:lstStyle/>
        <a:p>
          <a:r>
            <a:rPr lang="tr-TR"/>
            <a:t>Oturuma kimin başkanlık edeceğini ve sizin kimi tanıtacağını biliyor musunuz?</a:t>
          </a:r>
          <a:endParaRPr lang="en-US"/>
        </a:p>
      </dgm:t>
    </dgm:pt>
    <dgm:pt modelId="{BD52FDB9-96C7-4AAC-9B06-3C0BE867ABF7}" type="parTrans" cxnId="{72A4092E-9E75-4F8F-A06F-CF037263195B}">
      <dgm:prSet/>
      <dgm:spPr/>
      <dgm:t>
        <a:bodyPr/>
        <a:lstStyle/>
        <a:p>
          <a:endParaRPr lang="en-US"/>
        </a:p>
      </dgm:t>
    </dgm:pt>
    <dgm:pt modelId="{9DAA7109-BD93-40F9-B114-B6C207D2DAF4}" type="sibTrans" cxnId="{72A4092E-9E75-4F8F-A06F-CF037263195B}">
      <dgm:prSet/>
      <dgm:spPr/>
      <dgm:t>
        <a:bodyPr/>
        <a:lstStyle/>
        <a:p>
          <a:endParaRPr lang="en-US"/>
        </a:p>
      </dgm:t>
    </dgm:pt>
    <dgm:pt modelId="{B3BF5646-D70B-4A7C-BCAD-8325F5B75899}">
      <dgm:prSet/>
      <dgm:spPr/>
      <dgm:t>
        <a:bodyPr/>
        <a:lstStyle/>
        <a:p>
          <a:r>
            <a:rPr lang="tr-TR"/>
            <a:t>İzleyici sayısını tahmin edebiliyor musunuz?</a:t>
          </a:r>
          <a:endParaRPr lang="en-US"/>
        </a:p>
      </dgm:t>
    </dgm:pt>
    <dgm:pt modelId="{94583485-B412-48EF-95D7-1CD71AA78E65}" type="parTrans" cxnId="{5DD4D1B8-2BBF-4094-8880-297B29CC67C4}">
      <dgm:prSet/>
      <dgm:spPr/>
      <dgm:t>
        <a:bodyPr/>
        <a:lstStyle/>
        <a:p>
          <a:endParaRPr lang="en-US"/>
        </a:p>
      </dgm:t>
    </dgm:pt>
    <dgm:pt modelId="{6FE2C8A0-C2A7-4957-AE52-5A52ECC98EAE}" type="sibTrans" cxnId="{5DD4D1B8-2BBF-4094-8880-297B29CC67C4}">
      <dgm:prSet/>
      <dgm:spPr/>
      <dgm:t>
        <a:bodyPr/>
        <a:lstStyle/>
        <a:p>
          <a:endParaRPr lang="en-US"/>
        </a:p>
      </dgm:t>
    </dgm:pt>
    <dgm:pt modelId="{FC83A7C1-F6AB-46EF-9196-36A93F241641}">
      <dgm:prSet/>
      <dgm:spPr/>
      <dgm:t>
        <a:bodyPr/>
        <a:lstStyle/>
        <a:p>
          <a:r>
            <a:rPr lang="tr-TR" dirty="0"/>
            <a:t>İzleyicinin beklentileri hakkında sağlıklı bilgilere sahip misiniz?</a:t>
          </a:r>
          <a:endParaRPr lang="en-US" dirty="0"/>
        </a:p>
      </dgm:t>
    </dgm:pt>
    <dgm:pt modelId="{BE0F9203-E0A3-473B-99AA-E9123ACEC9B3}" type="parTrans" cxnId="{0BB02842-3D16-4C69-9BA3-3B1381028D71}">
      <dgm:prSet/>
      <dgm:spPr/>
      <dgm:t>
        <a:bodyPr/>
        <a:lstStyle/>
        <a:p>
          <a:endParaRPr lang="en-US"/>
        </a:p>
      </dgm:t>
    </dgm:pt>
    <dgm:pt modelId="{3EFE821F-9EA2-4457-81D1-B576345CB6ED}" type="sibTrans" cxnId="{0BB02842-3D16-4C69-9BA3-3B1381028D71}">
      <dgm:prSet/>
      <dgm:spPr/>
      <dgm:t>
        <a:bodyPr/>
        <a:lstStyle/>
        <a:p>
          <a:endParaRPr lang="en-US"/>
        </a:p>
      </dgm:t>
    </dgm:pt>
    <dgm:pt modelId="{68C34480-B276-4811-B0E6-37B552432B47}">
      <dgm:prSet/>
      <dgm:spPr/>
      <dgm:t>
        <a:bodyPr/>
        <a:lstStyle/>
        <a:p>
          <a:r>
            <a:rPr lang="tr-TR"/>
            <a:t>İzleyicinin konu hakkındaki seviyeleri nedir?</a:t>
          </a:r>
          <a:endParaRPr lang="en-US"/>
        </a:p>
      </dgm:t>
    </dgm:pt>
    <dgm:pt modelId="{C2E2758C-D2AD-4024-8CEF-B429D71D1628}" type="parTrans" cxnId="{ED06C509-D271-4E45-9308-0B7E29D7FF45}">
      <dgm:prSet/>
      <dgm:spPr/>
      <dgm:t>
        <a:bodyPr/>
        <a:lstStyle/>
        <a:p>
          <a:endParaRPr lang="en-US"/>
        </a:p>
      </dgm:t>
    </dgm:pt>
    <dgm:pt modelId="{AA078D26-64E6-4261-BAEA-40D95B2533EE}" type="sibTrans" cxnId="{ED06C509-D271-4E45-9308-0B7E29D7FF45}">
      <dgm:prSet/>
      <dgm:spPr/>
      <dgm:t>
        <a:bodyPr/>
        <a:lstStyle/>
        <a:p>
          <a:endParaRPr lang="en-US"/>
        </a:p>
      </dgm:t>
    </dgm:pt>
    <dgm:pt modelId="{1AC20B82-3041-419D-8AED-B2423D7B4FA8}">
      <dgm:prSet/>
      <dgm:spPr/>
      <dgm:t>
        <a:bodyPr/>
        <a:lstStyle/>
        <a:p>
          <a:r>
            <a:rPr lang="tr-TR" dirty="0"/>
            <a:t>Mekan hakkında bilginiz var mı? Teknik destek oturma planı gibi…</a:t>
          </a:r>
          <a:endParaRPr lang="en-US" dirty="0"/>
        </a:p>
      </dgm:t>
    </dgm:pt>
    <dgm:pt modelId="{A8BDD0D8-25A4-44E7-A09F-52B8BB15317A}" type="parTrans" cxnId="{59EE9810-DBA3-4B7E-90A5-616F43B346AB}">
      <dgm:prSet/>
      <dgm:spPr/>
      <dgm:t>
        <a:bodyPr/>
        <a:lstStyle/>
        <a:p>
          <a:endParaRPr lang="en-US"/>
        </a:p>
      </dgm:t>
    </dgm:pt>
    <dgm:pt modelId="{7F212B07-DEE7-4E4E-A426-99A20A72D07B}" type="sibTrans" cxnId="{59EE9810-DBA3-4B7E-90A5-616F43B346AB}">
      <dgm:prSet/>
      <dgm:spPr/>
      <dgm:t>
        <a:bodyPr/>
        <a:lstStyle/>
        <a:p>
          <a:endParaRPr lang="en-US"/>
        </a:p>
      </dgm:t>
    </dgm:pt>
    <dgm:pt modelId="{864C5538-DDB8-408F-9CDD-BB6FBBAAE61D}" type="pres">
      <dgm:prSet presAssocID="{734D76D7-E401-459D-A41B-3B1E8F220D95}" presName="diagram" presStyleCnt="0">
        <dgm:presLayoutVars>
          <dgm:dir/>
          <dgm:resizeHandles val="exact"/>
        </dgm:presLayoutVars>
      </dgm:prSet>
      <dgm:spPr/>
    </dgm:pt>
    <dgm:pt modelId="{5FF9829A-5B68-4CD6-A20D-4B89A0EEB60A}" type="pres">
      <dgm:prSet presAssocID="{50B9E706-C037-456E-93EF-07D47DA9A5BE}" presName="node" presStyleLbl="node1" presStyleIdx="0" presStyleCnt="10">
        <dgm:presLayoutVars>
          <dgm:bulletEnabled val="1"/>
        </dgm:presLayoutVars>
      </dgm:prSet>
      <dgm:spPr/>
    </dgm:pt>
    <dgm:pt modelId="{B8A6F5BD-6EE3-433D-B7D8-F383E62FF8C6}" type="pres">
      <dgm:prSet presAssocID="{7E2D2FC0-59AD-4323-A662-F51E14E559B6}" presName="sibTrans" presStyleCnt="0"/>
      <dgm:spPr/>
    </dgm:pt>
    <dgm:pt modelId="{781DC038-3C62-48D0-B071-995009F80597}" type="pres">
      <dgm:prSet presAssocID="{12A65A2B-059D-450B-ACD9-598F8856A31A}" presName="node" presStyleLbl="node1" presStyleIdx="1" presStyleCnt="10">
        <dgm:presLayoutVars>
          <dgm:bulletEnabled val="1"/>
        </dgm:presLayoutVars>
      </dgm:prSet>
      <dgm:spPr/>
    </dgm:pt>
    <dgm:pt modelId="{C6826ABC-9C7E-4EEF-A65F-8FFC2C0F0716}" type="pres">
      <dgm:prSet presAssocID="{2F2D68B8-CE4D-4DB9-BB82-66EBE1E170B9}" presName="sibTrans" presStyleCnt="0"/>
      <dgm:spPr/>
    </dgm:pt>
    <dgm:pt modelId="{7A7C810D-563B-4353-BFB2-7CAEAABDCC0A}" type="pres">
      <dgm:prSet presAssocID="{8F73C355-3842-4A19-9A69-831956258615}" presName="node" presStyleLbl="node1" presStyleIdx="2" presStyleCnt="10">
        <dgm:presLayoutVars>
          <dgm:bulletEnabled val="1"/>
        </dgm:presLayoutVars>
      </dgm:prSet>
      <dgm:spPr/>
    </dgm:pt>
    <dgm:pt modelId="{01700428-4325-4242-81B2-80B7D4D8B759}" type="pres">
      <dgm:prSet presAssocID="{7D8718FA-D9DC-41B3-9708-045409D87B95}" presName="sibTrans" presStyleCnt="0"/>
      <dgm:spPr/>
    </dgm:pt>
    <dgm:pt modelId="{F97ADBFB-0BBA-4CE4-9BEC-E38F85BF4DB9}" type="pres">
      <dgm:prSet presAssocID="{028E1B55-3181-43EF-BA6A-C282A035ECAB}" presName="node" presStyleLbl="node1" presStyleIdx="3" presStyleCnt="10">
        <dgm:presLayoutVars>
          <dgm:bulletEnabled val="1"/>
        </dgm:presLayoutVars>
      </dgm:prSet>
      <dgm:spPr/>
    </dgm:pt>
    <dgm:pt modelId="{BA82A6F4-13D5-473D-9396-7BB6576AFA62}" type="pres">
      <dgm:prSet presAssocID="{6E63A7CF-AA58-4185-92D9-4E22555A5CD3}" presName="sibTrans" presStyleCnt="0"/>
      <dgm:spPr/>
    </dgm:pt>
    <dgm:pt modelId="{F140A4C4-EB78-4DA2-B650-6E2116EAF364}" type="pres">
      <dgm:prSet presAssocID="{A88BA8B6-8F88-4E6B-A3F4-069FBA04D5EC}" presName="node" presStyleLbl="node1" presStyleIdx="4" presStyleCnt="10">
        <dgm:presLayoutVars>
          <dgm:bulletEnabled val="1"/>
        </dgm:presLayoutVars>
      </dgm:prSet>
      <dgm:spPr/>
    </dgm:pt>
    <dgm:pt modelId="{376DF56D-18E0-4C5C-A0EF-958773CE6A19}" type="pres">
      <dgm:prSet presAssocID="{0532D719-0D20-49BA-A67D-779D87B710FE}" presName="sibTrans" presStyleCnt="0"/>
      <dgm:spPr/>
    </dgm:pt>
    <dgm:pt modelId="{696F011F-B8AB-44C6-876C-7C44F14D7340}" type="pres">
      <dgm:prSet presAssocID="{1E0F2543-02AD-44CC-8B04-5F2BC11D1995}" presName="node" presStyleLbl="node1" presStyleIdx="5" presStyleCnt="10">
        <dgm:presLayoutVars>
          <dgm:bulletEnabled val="1"/>
        </dgm:presLayoutVars>
      </dgm:prSet>
      <dgm:spPr/>
    </dgm:pt>
    <dgm:pt modelId="{455C81A1-EEFD-440F-BC2E-FEEB9F85F034}" type="pres">
      <dgm:prSet presAssocID="{9DAA7109-BD93-40F9-B114-B6C207D2DAF4}" presName="sibTrans" presStyleCnt="0"/>
      <dgm:spPr/>
    </dgm:pt>
    <dgm:pt modelId="{794F1DAD-1881-4F49-8F6B-2F4AEA65F91E}" type="pres">
      <dgm:prSet presAssocID="{B3BF5646-D70B-4A7C-BCAD-8325F5B75899}" presName="node" presStyleLbl="node1" presStyleIdx="6" presStyleCnt="10">
        <dgm:presLayoutVars>
          <dgm:bulletEnabled val="1"/>
        </dgm:presLayoutVars>
      </dgm:prSet>
      <dgm:spPr/>
    </dgm:pt>
    <dgm:pt modelId="{67A2CD22-5F54-4B8B-BCA3-D5161E43C8B9}" type="pres">
      <dgm:prSet presAssocID="{6FE2C8A0-C2A7-4957-AE52-5A52ECC98EAE}" presName="sibTrans" presStyleCnt="0"/>
      <dgm:spPr/>
    </dgm:pt>
    <dgm:pt modelId="{9BFA8419-279F-4047-8BB0-3CF24EAA64B4}" type="pres">
      <dgm:prSet presAssocID="{FC83A7C1-F6AB-46EF-9196-36A93F241641}" presName="node" presStyleLbl="node1" presStyleIdx="7" presStyleCnt="10">
        <dgm:presLayoutVars>
          <dgm:bulletEnabled val="1"/>
        </dgm:presLayoutVars>
      </dgm:prSet>
      <dgm:spPr/>
    </dgm:pt>
    <dgm:pt modelId="{8E3A2D9E-792D-42DA-9B50-0FDAFD73F424}" type="pres">
      <dgm:prSet presAssocID="{3EFE821F-9EA2-4457-81D1-B576345CB6ED}" presName="sibTrans" presStyleCnt="0"/>
      <dgm:spPr/>
    </dgm:pt>
    <dgm:pt modelId="{33FAB269-D00E-4D3A-BC62-E8E87AC26DBD}" type="pres">
      <dgm:prSet presAssocID="{68C34480-B276-4811-B0E6-37B552432B47}" presName="node" presStyleLbl="node1" presStyleIdx="8" presStyleCnt="10">
        <dgm:presLayoutVars>
          <dgm:bulletEnabled val="1"/>
        </dgm:presLayoutVars>
      </dgm:prSet>
      <dgm:spPr/>
    </dgm:pt>
    <dgm:pt modelId="{07792428-8485-4F14-975E-E8C4DFAECF90}" type="pres">
      <dgm:prSet presAssocID="{AA078D26-64E6-4261-BAEA-40D95B2533EE}" presName="sibTrans" presStyleCnt="0"/>
      <dgm:spPr/>
    </dgm:pt>
    <dgm:pt modelId="{A7274CF5-A99A-4A43-9727-5FC4FF035F84}" type="pres">
      <dgm:prSet presAssocID="{1AC20B82-3041-419D-8AED-B2423D7B4FA8}" presName="node" presStyleLbl="node1" presStyleIdx="9" presStyleCnt="10">
        <dgm:presLayoutVars>
          <dgm:bulletEnabled val="1"/>
        </dgm:presLayoutVars>
      </dgm:prSet>
      <dgm:spPr/>
    </dgm:pt>
  </dgm:ptLst>
  <dgm:cxnLst>
    <dgm:cxn modelId="{ED06C509-D271-4E45-9308-0B7E29D7FF45}" srcId="{734D76D7-E401-459D-A41B-3B1E8F220D95}" destId="{68C34480-B276-4811-B0E6-37B552432B47}" srcOrd="8" destOrd="0" parTransId="{C2E2758C-D2AD-4024-8CEF-B429D71D1628}" sibTransId="{AA078D26-64E6-4261-BAEA-40D95B2533EE}"/>
    <dgm:cxn modelId="{59EE9810-DBA3-4B7E-90A5-616F43B346AB}" srcId="{734D76D7-E401-459D-A41B-3B1E8F220D95}" destId="{1AC20B82-3041-419D-8AED-B2423D7B4FA8}" srcOrd="9" destOrd="0" parTransId="{A8BDD0D8-25A4-44E7-A09F-52B8BB15317A}" sibTransId="{7F212B07-DEE7-4E4E-A426-99A20A72D07B}"/>
    <dgm:cxn modelId="{72A4092E-9E75-4F8F-A06F-CF037263195B}" srcId="{734D76D7-E401-459D-A41B-3B1E8F220D95}" destId="{1E0F2543-02AD-44CC-8B04-5F2BC11D1995}" srcOrd="5" destOrd="0" parTransId="{BD52FDB9-96C7-4AAC-9B06-3C0BE867ABF7}" sibTransId="{9DAA7109-BD93-40F9-B114-B6C207D2DAF4}"/>
    <dgm:cxn modelId="{7E514538-8F8A-4C31-A3EE-0DDBB311E74C}" type="presOf" srcId="{12A65A2B-059D-450B-ACD9-598F8856A31A}" destId="{781DC038-3C62-48D0-B071-995009F80597}" srcOrd="0" destOrd="0" presId="urn:microsoft.com/office/officeart/2005/8/layout/default"/>
    <dgm:cxn modelId="{72BE713D-E323-4460-AA4B-348E09D240FC}" type="presOf" srcId="{68C34480-B276-4811-B0E6-37B552432B47}" destId="{33FAB269-D00E-4D3A-BC62-E8E87AC26DBD}" srcOrd="0" destOrd="0" presId="urn:microsoft.com/office/officeart/2005/8/layout/default"/>
    <dgm:cxn modelId="{7681AE5F-6367-4B49-94AE-BD2DD69D1E7F}" type="presOf" srcId="{028E1B55-3181-43EF-BA6A-C282A035ECAB}" destId="{F97ADBFB-0BBA-4CE4-9BEC-E38F85BF4DB9}" srcOrd="0" destOrd="0" presId="urn:microsoft.com/office/officeart/2005/8/layout/default"/>
    <dgm:cxn modelId="{9E6BFF41-AA05-4D7B-9B74-DC597C99C921}" type="presOf" srcId="{1AC20B82-3041-419D-8AED-B2423D7B4FA8}" destId="{A7274CF5-A99A-4A43-9727-5FC4FF035F84}" srcOrd="0" destOrd="0" presId="urn:microsoft.com/office/officeart/2005/8/layout/default"/>
    <dgm:cxn modelId="{0BB02842-3D16-4C69-9BA3-3B1381028D71}" srcId="{734D76D7-E401-459D-A41B-3B1E8F220D95}" destId="{FC83A7C1-F6AB-46EF-9196-36A93F241641}" srcOrd="7" destOrd="0" parTransId="{BE0F9203-E0A3-473B-99AA-E9123ACEC9B3}" sibTransId="{3EFE821F-9EA2-4457-81D1-B576345CB6ED}"/>
    <dgm:cxn modelId="{B0F59F7A-775E-40DA-97D5-9E5AA3FF8CA0}" type="presOf" srcId="{734D76D7-E401-459D-A41B-3B1E8F220D95}" destId="{864C5538-DDB8-408F-9CDD-BB6FBBAAE61D}" srcOrd="0" destOrd="0" presId="urn:microsoft.com/office/officeart/2005/8/layout/default"/>
    <dgm:cxn modelId="{B1730C87-46C8-4B01-9942-35F91BEF35D0}" type="presOf" srcId="{B3BF5646-D70B-4A7C-BCAD-8325F5B75899}" destId="{794F1DAD-1881-4F49-8F6B-2F4AEA65F91E}" srcOrd="0" destOrd="0" presId="urn:microsoft.com/office/officeart/2005/8/layout/default"/>
    <dgm:cxn modelId="{AF50D695-F7CE-43F7-92BF-F2FD8C007ABE}" srcId="{734D76D7-E401-459D-A41B-3B1E8F220D95}" destId="{50B9E706-C037-456E-93EF-07D47DA9A5BE}" srcOrd="0" destOrd="0" parTransId="{2D82C51B-1432-427B-8BB6-101B48BB56BD}" sibTransId="{7E2D2FC0-59AD-4323-A662-F51E14E559B6}"/>
    <dgm:cxn modelId="{DF3E7498-DA80-4E76-B741-ED2FA86BCFDD}" srcId="{734D76D7-E401-459D-A41B-3B1E8F220D95}" destId="{A88BA8B6-8F88-4E6B-A3F4-069FBA04D5EC}" srcOrd="4" destOrd="0" parTransId="{A3AEBCD6-E45E-4677-A043-03DBBD09BBF0}" sibTransId="{0532D719-0D20-49BA-A67D-779D87B710FE}"/>
    <dgm:cxn modelId="{E767BC98-C178-46F8-BBBD-6FF984722284}" srcId="{734D76D7-E401-459D-A41B-3B1E8F220D95}" destId="{8F73C355-3842-4A19-9A69-831956258615}" srcOrd="2" destOrd="0" parTransId="{315D5897-D533-4D4B-88B5-26D155F9437B}" sibTransId="{7D8718FA-D9DC-41B3-9708-045409D87B95}"/>
    <dgm:cxn modelId="{5DD4D1B8-2BBF-4094-8880-297B29CC67C4}" srcId="{734D76D7-E401-459D-A41B-3B1E8F220D95}" destId="{B3BF5646-D70B-4A7C-BCAD-8325F5B75899}" srcOrd="6" destOrd="0" parTransId="{94583485-B412-48EF-95D7-1CD71AA78E65}" sibTransId="{6FE2C8A0-C2A7-4957-AE52-5A52ECC98EAE}"/>
    <dgm:cxn modelId="{9479F3BC-C85E-40B7-B8B1-A311C55AB651}" type="presOf" srcId="{A88BA8B6-8F88-4E6B-A3F4-069FBA04D5EC}" destId="{F140A4C4-EB78-4DA2-B650-6E2116EAF364}" srcOrd="0" destOrd="0" presId="urn:microsoft.com/office/officeart/2005/8/layout/default"/>
    <dgm:cxn modelId="{C24422C7-72DC-40B9-A422-D3AD3F336814}" type="presOf" srcId="{8F73C355-3842-4A19-9A69-831956258615}" destId="{7A7C810D-563B-4353-BFB2-7CAEAABDCC0A}" srcOrd="0" destOrd="0" presId="urn:microsoft.com/office/officeart/2005/8/layout/default"/>
    <dgm:cxn modelId="{33B38DC8-56B9-4655-A160-78D414FE77B9}" type="presOf" srcId="{1E0F2543-02AD-44CC-8B04-5F2BC11D1995}" destId="{696F011F-B8AB-44C6-876C-7C44F14D7340}" srcOrd="0" destOrd="0" presId="urn:microsoft.com/office/officeart/2005/8/layout/default"/>
    <dgm:cxn modelId="{71D591D4-420C-4EB7-8B7F-8EDD0A18E410}" srcId="{734D76D7-E401-459D-A41B-3B1E8F220D95}" destId="{028E1B55-3181-43EF-BA6A-C282A035ECAB}" srcOrd="3" destOrd="0" parTransId="{530F8F16-08AA-4D51-953B-7D42C15EDCDE}" sibTransId="{6E63A7CF-AA58-4185-92D9-4E22555A5CD3}"/>
    <dgm:cxn modelId="{F664DCDF-C739-47A4-B621-256FF03FCBCA}" srcId="{734D76D7-E401-459D-A41B-3B1E8F220D95}" destId="{12A65A2B-059D-450B-ACD9-598F8856A31A}" srcOrd="1" destOrd="0" parTransId="{3401792F-FFDD-4265-9608-8A7BBF0AD01B}" sibTransId="{2F2D68B8-CE4D-4DB9-BB82-66EBE1E170B9}"/>
    <dgm:cxn modelId="{EC36ADF3-0462-400B-B83C-BA8FEC6A1E4D}" type="presOf" srcId="{FC83A7C1-F6AB-46EF-9196-36A93F241641}" destId="{9BFA8419-279F-4047-8BB0-3CF24EAA64B4}" srcOrd="0" destOrd="0" presId="urn:microsoft.com/office/officeart/2005/8/layout/default"/>
    <dgm:cxn modelId="{FC50DEFC-1CAC-45A7-BF93-5CB5545CB085}" type="presOf" srcId="{50B9E706-C037-456E-93EF-07D47DA9A5BE}" destId="{5FF9829A-5B68-4CD6-A20D-4B89A0EEB60A}" srcOrd="0" destOrd="0" presId="urn:microsoft.com/office/officeart/2005/8/layout/default"/>
    <dgm:cxn modelId="{24E96C7C-650A-403B-B853-5CAC61EE661E}" type="presParOf" srcId="{864C5538-DDB8-408F-9CDD-BB6FBBAAE61D}" destId="{5FF9829A-5B68-4CD6-A20D-4B89A0EEB60A}" srcOrd="0" destOrd="0" presId="urn:microsoft.com/office/officeart/2005/8/layout/default"/>
    <dgm:cxn modelId="{E4A33C56-80F8-4EBF-B60F-DC533829628C}" type="presParOf" srcId="{864C5538-DDB8-408F-9CDD-BB6FBBAAE61D}" destId="{B8A6F5BD-6EE3-433D-B7D8-F383E62FF8C6}" srcOrd="1" destOrd="0" presId="urn:microsoft.com/office/officeart/2005/8/layout/default"/>
    <dgm:cxn modelId="{6F6EB422-1077-4E00-9BE2-C41E80205571}" type="presParOf" srcId="{864C5538-DDB8-408F-9CDD-BB6FBBAAE61D}" destId="{781DC038-3C62-48D0-B071-995009F80597}" srcOrd="2" destOrd="0" presId="urn:microsoft.com/office/officeart/2005/8/layout/default"/>
    <dgm:cxn modelId="{CAAF88B1-CD71-4F6F-A46E-36B7C492E27A}" type="presParOf" srcId="{864C5538-DDB8-408F-9CDD-BB6FBBAAE61D}" destId="{C6826ABC-9C7E-4EEF-A65F-8FFC2C0F0716}" srcOrd="3" destOrd="0" presId="urn:microsoft.com/office/officeart/2005/8/layout/default"/>
    <dgm:cxn modelId="{59EC7A15-E32A-4074-9CF2-6CF75C21FD19}" type="presParOf" srcId="{864C5538-DDB8-408F-9CDD-BB6FBBAAE61D}" destId="{7A7C810D-563B-4353-BFB2-7CAEAABDCC0A}" srcOrd="4" destOrd="0" presId="urn:microsoft.com/office/officeart/2005/8/layout/default"/>
    <dgm:cxn modelId="{D2AF8DA6-3C25-45CE-9361-0B1F36D9ACA6}" type="presParOf" srcId="{864C5538-DDB8-408F-9CDD-BB6FBBAAE61D}" destId="{01700428-4325-4242-81B2-80B7D4D8B759}" srcOrd="5" destOrd="0" presId="urn:microsoft.com/office/officeart/2005/8/layout/default"/>
    <dgm:cxn modelId="{5C96CAA8-D014-4816-91F4-F0E12975D182}" type="presParOf" srcId="{864C5538-DDB8-408F-9CDD-BB6FBBAAE61D}" destId="{F97ADBFB-0BBA-4CE4-9BEC-E38F85BF4DB9}" srcOrd="6" destOrd="0" presId="urn:microsoft.com/office/officeart/2005/8/layout/default"/>
    <dgm:cxn modelId="{B94280C8-DFAE-4084-A1F4-ADBDEFE291D9}" type="presParOf" srcId="{864C5538-DDB8-408F-9CDD-BB6FBBAAE61D}" destId="{BA82A6F4-13D5-473D-9396-7BB6576AFA62}" srcOrd="7" destOrd="0" presId="urn:microsoft.com/office/officeart/2005/8/layout/default"/>
    <dgm:cxn modelId="{AAC72116-994E-4B79-9C72-0174D3412592}" type="presParOf" srcId="{864C5538-DDB8-408F-9CDD-BB6FBBAAE61D}" destId="{F140A4C4-EB78-4DA2-B650-6E2116EAF364}" srcOrd="8" destOrd="0" presId="urn:microsoft.com/office/officeart/2005/8/layout/default"/>
    <dgm:cxn modelId="{2868889C-8882-441A-AD1D-AA3C4AFF71D0}" type="presParOf" srcId="{864C5538-DDB8-408F-9CDD-BB6FBBAAE61D}" destId="{376DF56D-18E0-4C5C-A0EF-958773CE6A19}" srcOrd="9" destOrd="0" presId="urn:microsoft.com/office/officeart/2005/8/layout/default"/>
    <dgm:cxn modelId="{77D40194-35AD-48B4-AFFA-DEEAC293FEBE}" type="presParOf" srcId="{864C5538-DDB8-408F-9CDD-BB6FBBAAE61D}" destId="{696F011F-B8AB-44C6-876C-7C44F14D7340}" srcOrd="10" destOrd="0" presId="urn:microsoft.com/office/officeart/2005/8/layout/default"/>
    <dgm:cxn modelId="{A7A9FEE6-31C8-4F7E-B60A-1CCC9CA53BE0}" type="presParOf" srcId="{864C5538-DDB8-408F-9CDD-BB6FBBAAE61D}" destId="{455C81A1-EEFD-440F-BC2E-FEEB9F85F034}" srcOrd="11" destOrd="0" presId="urn:microsoft.com/office/officeart/2005/8/layout/default"/>
    <dgm:cxn modelId="{6A706E04-2E3C-4348-9DD6-FADD806552A2}" type="presParOf" srcId="{864C5538-DDB8-408F-9CDD-BB6FBBAAE61D}" destId="{794F1DAD-1881-4F49-8F6B-2F4AEA65F91E}" srcOrd="12" destOrd="0" presId="urn:microsoft.com/office/officeart/2005/8/layout/default"/>
    <dgm:cxn modelId="{72BD3CC4-C911-4027-B54F-1488D79B0C38}" type="presParOf" srcId="{864C5538-DDB8-408F-9CDD-BB6FBBAAE61D}" destId="{67A2CD22-5F54-4B8B-BCA3-D5161E43C8B9}" srcOrd="13" destOrd="0" presId="urn:microsoft.com/office/officeart/2005/8/layout/default"/>
    <dgm:cxn modelId="{FBC45E26-2B45-4E54-A5CC-B0681A7FD010}" type="presParOf" srcId="{864C5538-DDB8-408F-9CDD-BB6FBBAAE61D}" destId="{9BFA8419-279F-4047-8BB0-3CF24EAA64B4}" srcOrd="14" destOrd="0" presId="urn:microsoft.com/office/officeart/2005/8/layout/default"/>
    <dgm:cxn modelId="{359A7EB0-8E75-4CC6-99A0-4805C8C3331C}" type="presParOf" srcId="{864C5538-DDB8-408F-9CDD-BB6FBBAAE61D}" destId="{8E3A2D9E-792D-42DA-9B50-0FDAFD73F424}" srcOrd="15" destOrd="0" presId="urn:microsoft.com/office/officeart/2005/8/layout/default"/>
    <dgm:cxn modelId="{C848F7B4-2CE5-4407-BC83-84013A88D9AA}" type="presParOf" srcId="{864C5538-DDB8-408F-9CDD-BB6FBBAAE61D}" destId="{33FAB269-D00E-4D3A-BC62-E8E87AC26DBD}" srcOrd="16" destOrd="0" presId="urn:microsoft.com/office/officeart/2005/8/layout/default"/>
    <dgm:cxn modelId="{E14DB4CE-5066-4DF8-9381-8AB8DD9DA5C2}" type="presParOf" srcId="{864C5538-DDB8-408F-9CDD-BB6FBBAAE61D}" destId="{07792428-8485-4F14-975E-E8C4DFAECF90}" srcOrd="17" destOrd="0" presId="urn:microsoft.com/office/officeart/2005/8/layout/default"/>
    <dgm:cxn modelId="{AF3578C9-4C89-47DD-848C-8D0F3904808E}" type="presParOf" srcId="{864C5538-DDB8-408F-9CDD-BB6FBBAAE61D}" destId="{A7274CF5-A99A-4A43-9727-5FC4FF035F84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3810FD-251C-4F8D-BE8D-95E466296152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74AB1CF-8B96-4E18-A6F3-98B40FBBF79C}">
      <dgm:prSet/>
      <dgm:spPr/>
      <dgm:t>
        <a:bodyPr/>
        <a:lstStyle/>
        <a:p>
          <a:r>
            <a:rPr lang="tr-TR"/>
            <a:t>Açık ve net olun</a:t>
          </a:r>
          <a:endParaRPr lang="en-US"/>
        </a:p>
      </dgm:t>
    </dgm:pt>
    <dgm:pt modelId="{0509FF9C-9388-4105-922D-F209A28241D3}" type="parTrans" cxnId="{B03FC582-5D7A-46AD-96E4-5D0198D31B95}">
      <dgm:prSet/>
      <dgm:spPr/>
      <dgm:t>
        <a:bodyPr/>
        <a:lstStyle/>
        <a:p>
          <a:endParaRPr lang="en-US"/>
        </a:p>
      </dgm:t>
    </dgm:pt>
    <dgm:pt modelId="{012929D4-C208-48D5-91B2-C40AEFF80584}" type="sibTrans" cxnId="{B03FC582-5D7A-46AD-96E4-5D0198D31B95}">
      <dgm:prSet/>
      <dgm:spPr/>
      <dgm:t>
        <a:bodyPr/>
        <a:lstStyle/>
        <a:p>
          <a:endParaRPr lang="en-US"/>
        </a:p>
      </dgm:t>
    </dgm:pt>
    <dgm:pt modelId="{6769624E-F57F-4348-9BA8-C411F9E2913B}">
      <dgm:prSet/>
      <dgm:spPr/>
      <dgm:t>
        <a:bodyPr/>
        <a:lstStyle/>
        <a:p>
          <a:r>
            <a:rPr lang="tr-TR"/>
            <a:t>Zamanı ayarlayın. (Belirli bir zaman kısıtı olduğunu unutmayın)</a:t>
          </a:r>
          <a:endParaRPr lang="en-US"/>
        </a:p>
      </dgm:t>
    </dgm:pt>
    <dgm:pt modelId="{ABBA2B6F-B8CD-44D6-A5F7-4A0BFD400825}" type="parTrans" cxnId="{179515CB-736F-4C5D-B478-BB5CBE03E1E3}">
      <dgm:prSet/>
      <dgm:spPr/>
      <dgm:t>
        <a:bodyPr/>
        <a:lstStyle/>
        <a:p>
          <a:endParaRPr lang="en-US"/>
        </a:p>
      </dgm:t>
    </dgm:pt>
    <dgm:pt modelId="{B3415E76-C597-4ABC-9782-769F6B02B37F}" type="sibTrans" cxnId="{179515CB-736F-4C5D-B478-BB5CBE03E1E3}">
      <dgm:prSet/>
      <dgm:spPr/>
      <dgm:t>
        <a:bodyPr/>
        <a:lstStyle/>
        <a:p>
          <a:endParaRPr lang="en-US"/>
        </a:p>
      </dgm:t>
    </dgm:pt>
    <dgm:pt modelId="{25A20BC1-5B7B-4FD9-9D33-1C680A78E190}">
      <dgm:prSet/>
      <dgm:spPr/>
      <dgm:t>
        <a:bodyPr/>
        <a:lstStyle/>
        <a:p>
          <a:r>
            <a:rPr lang="tr-TR"/>
            <a:t>Gerçekçi olun </a:t>
          </a:r>
          <a:endParaRPr lang="en-US"/>
        </a:p>
      </dgm:t>
    </dgm:pt>
    <dgm:pt modelId="{163CF683-B2BF-47CB-905B-6929BBC24917}" type="parTrans" cxnId="{94133347-E9A3-43CB-B222-CBA80B8264C6}">
      <dgm:prSet/>
      <dgm:spPr/>
      <dgm:t>
        <a:bodyPr/>
        <a:lstStyle/>
        <a:p>
          <a:endParaRPr lang="en-US"/>
        </a:p>
      </dgm:t>
    </dgm:pt>
    <dgm:pt modelId="{6F80CFCC-EA64-480C-A734-BF68FDD54FA1}" type="sibTrans" cxnId="{94133347-E9A3-43CB-B222-CBA80B8264C6}">
      <dgm:prSet/>
      <dgm:spPr/>
      <dgm:t>
        <a:bodyPr/>
        <a:lstStyle/>
        <a:p>
          <a:endParaRPr lang="en-US"/>
        </a:p>
      </dgm:t>
    </dgm:pt>
    <dgm:pt modelId="{81989BF1-1FD9-4301-BE41-107B6721DEB1}">
      <dgm:prSet/>
      <dgm:spPr/>
      <dgm:t>
        <a:bodyPr/>
        <a:lstStyle/>
        <a:p>
          <a:r>
            <a:rPr lang="tr-TR"/>
            <a:t>Fikirlerinizle rekabetçi olun</a:t>
          </a:r>
          <a:endParaRPr lang="en-US"/>
        </a:p>
      </dgm:t>
    </dgm:pt>
    <dgm:pt modelId="{2E808202-D56B-4B6E-9FE2-4CCF1ED51F94}" type="parTrans" cxnId="{E5BBFF9C-2287-4ED1-A2CD-4AFDBAAD10B1}">
      <dgm:prSet/>
      <dgm:spPr/>
      <dgm:t>
        <a:bodyPr/>
        <a:lstStyle/>
        <a:p>
          <a:endParaRPr lang="en-US"/>
        </a:p>
      </dgm:t>
    </dgm:pt>
    <dgm:pt modelId="{A2DE0AAD-FC35-464E-AC67-D4130520B9A7}" type="sibTrans" cxnId="{E5BBFF9C-2287-4ED1-A2CD-4AFDBAAD10B1}">
      <dgm:prSet/>
      <dgm:spPr/>
      <dgm:t>
        <a:bodyPr/>
        <a:lstStyle/>
        <a:p>
          <a:endParaRPr lang="en-US"/>
        </a:p>
      </dgm:t>
    </dgm:pt>
    <dgm:pt modelId="{B8AA3ED8-D0E9-4B01-BD5B-26207F9BC1FB}" type="pres">
      <dgm:prSet presAssocID="{163810FD-251C-4F8D-BE8D-95E466296152}" presName="Name0" presStyleCnt="0">
        <dgm:presLayoutVars>
          <dgm:dir/>
          <dgm:animLvl val="lvl"/>
          <dgm:resizeHandles val="exact"/>
        </dgm:presLayoutVars>
      </dgm:prSet>
      <dgm:spPr/>
    </dgm:pt>
    <dgm:pt modelId="{F978F0BA-F473-4800-AB0F-EA09EE0F27E8}" type="pres">
      <dgm:prSet presAssocID="{E74AB1CF-8B96-4E18-A6F3-98B40FBBF79C}" presName="linNode" presStyleCnt="0"/>
      <dgm:spPr/>
    </dgm:pt>
    <dgm:pt modelId="{97703154-90B1-4FC3-B731-40E6DC9441C8}" type="pres">
      <dgm:prSet presAssocID="{E74AB1CF-8B96-4E18-A6F3-98B40FBBF79C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04E4A5B6-6DD8-40B7-AB8A-72364AD58AAB}" type="pres">
      <dgm:prSet presAssocID="{012929D4-C208-48D5-91B2-C40AEFF80584}" presName="sp" presStyleCnt="0"/>
      <dgm:spPr/>
    </dgm:pt>
    <dgm:pt modelId="{545D86DD-252D-465C-91C0-7546DC170CD0}" type="pres">
      <dgm:prSet presAssocID="{6769624E-F57F-4348-9BA8-C411F9E2913B}" presName="linNode" presStyleCnt="0"/>
      <dgm:spPr/>
    </dgm:pt>
    <dgm:pt modelId="{CF282427-E5AF-402A-A49D-DDC76C246007}" type="pres">
      <dgm:prSet presAssocID="{6769624E-F57F-4348-9BA8-C411F9E2913B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70BB2109-3FC9-4FC4-9A5C-F7BC487D7B03}" type="pres">
      <dgm:prSet presAssocID="{B3415E76-C597-4ABC-9782-769F6B02B37F}" presName="sp" presStyleCnt="0"/>
      <dgm:spPr/>
    </dgm:pt>
    <dgm:pt modelId="{E2EFA746-0570-4A81-8926-47EA37FCEF6A}" type="pres">
      <dgm:prSet presAssocID="{25A20BC1-5B7B-4FD9-9D33-1C680A78E190}" presName="linNode" presStyleCnt="0"/>
      <dgm:spPr/>
    </dgm:pt>
    <dgm:pt modelId="{9B8A185E-38EE-4555-921C-745DF668FAC7}" type="pres">
      <dgm:prSet presAssocID="{25A20BC1-5B7B-4FD9-9D33-1C680A78E190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8FDC0870-7D9F-48C3-B5BC-7D406675F237}" type="pres">
      <dgm:prSet presAssocID="{6F80CFCC-EA64-480C-A734-BF68FDD54FA1}" presName="sp" presStyleCnt="0"/>
      <dgm:spPr/>
    </dgm:pt>
    <dgm:pt modelId="{193F783E-5EC4-4DBA-B56C-E517A4F5E3B3}" type="pres">
      <dgm:prSet presAssocID="{81989BF1-1FD9-4301-BE41-107B6721DEB1}" presName="linNode" presStyleCnt="0"/>
      <dgm:spPr/>
    </dgm:pt>
    <dgm:pt modelId="{F5C614D7-C0E4-4654-ABE7-661D7F25E67E}" type="pres">
      <dgm:prSet presAssocID="{81989BF1-1FD9-4301-BE41-107B6721DEB1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C704E301-FA7B-4783-949C-57BC987404E6}" type="presOf" srcId="{163810FD-251C-4F8D-BE8D-95E466296152}" destId="{B8AA3ED8-D0E9-4B01-BD5B-26207F9BC1FB}" srcOrd="0" destOrd="0" presId="urn:microsoft.com/office/officeart/2005/8/layout/vList5"/>
    <dgm:cxn modelId="{7BE37515-B421-4818-9419-BFC139DC6922}" type="presOf" srcId="{25A20BC1-5B7B-4FD9-9D33-1C680A78E190}" destId="{9B8A185E-38EE-4555-921C-745DF668FAC7}" srcOrd="0" destOrd="0" presId="urn:microsoft.com/office/officeart/2005/8/layout/vList5"/>
    <dgm:cxn modelId="{08733522-E904-4AC4-ACBD-EFBD0B0CDE41}" type="presOf" srcId="{E74AB1CF-8B96-4E18-A6F3-98B40FBBF79C}" destId="{97703154-90B1-4FC3-B731-40E6DC9441C8}" srcOrd="0" destOrd="0" presId="urn:microsoft.com/office/officeart/2005/8/layout/vList5"/>
    <dgm:cxn modelId="{94133347-E9A3-43CB-B222-CBA80B8264C6}" srcId="{163810FD-251C-4F8D-BE8D-95E466296152}" destId="{25A20BC1-5B7B-4FD9-9D33-1C680A78E190}" srcOrd="2" destOrd="0" parTransId="{163CF683-B2BF-47CB-905B-6929BBC24917}" sibTransId="{6F80CFCC-EA64-480C-A734-BF68FDD54FA1}"/>
    <dgm:cxn modelId="{536CF84F-A625-4262-9FF9-466AFFED6BDF}" type="presOf" srcId="{81989BF1-1FD9-4301-BE41-107B6721DEB1}" destId="{F5C614D7-C0E4-4654-ABE7-661D7F25E67E}" srcOrd="0" destOrd="0" presId="urn:microsoft.com/office/officeart/2005/8/layout/vList5"/>
    <dgm:cxn modelId="{B03FC582-5D7A-46AD-96E4-5D0198D31B95}" srcId="{163810FD-251C-4F8D-BE8D-95E466296152}" destId="{E74AB1CF-8B96-4E18-A6F3-98B40FBBF79C}" srcOrd="0" destOrd="0" parTransId="{0509FF9C-9388-4105-922D-F209A28241D3}" sibTransId="{012929D4-C208-48D5-91B2-C40AEFF80584}"/>
    <dgm:cxn modelId="{E5BBFF9C-2287-4ED1-A2CD-4AFDBAAD10B1}" srcId="{163810FD-251C-4F8D-BE8D-95E466296152}" destId="{81989BF1-1FD9-4301-BE41-107B6721DEB1}" srcOrd="3" destOrd="0" parTransId="{2E808202-D56B-4B6E-9FE2-4CCF1ED51F94}" sibTransId="{A2DE0AAD-FC35-464E-AC67-D4130520B9A7}"/>
    <dgm:cxn modelId="{6FE95EC1-8CC7-441F-B589-22E2BF07C664}" type="presOf" srcId="{6769624E-F57F-4348-9BA8-C411F9E2913B}" destId="{CF282427-E5AF-402A-A49D-DDC76C246007}" srcOrd="0" destOrd="0" presId="urn:microsoft.com/office/officeart/2005/8/layout/vList5"/>
    <dgm:cxn modelId="{179515CB-736F-4C5D-B478-BB5CBE03E1E3}" srcId="{163810FD-251C-4F8D-BE8D-95E466296152}" destId="{6769624E-F57F-4348-9BA8-C411F9E2913B}" srcOrd="1" destOrd="0" parTransId="{ABBA2B6F-B8CD-44D6-A5F7-4A0BFD400825}" sibTransId="{B3415E76-C597-4ABC-9782-769F6B02B37F}"/>
    <dgm:cxn modelId="{C8398B2D-EADA-4E1C-9B5A-97E8CE5928C2}" type="presParOf" srcId="{B8AA3ED8-D0E9-4B01-BD5B-26207F9BC1FB}" destId="{F978F0BA-F473-4800-AB0F-EA09EE0F27E8}" srcOrd="0" destOrd="0" presId="urn:microsoft.com/office/officeart/2005/8/layout/vList5"/>
    <dgm:cxn modelId="{B2BEAF2A-3D5C-4208-8205-A550077F63EB}" type="presParOf" srcId="{F978F0BA-F473-4800-AB0F-EA09EE0F27E8}" destId="{97703154-90B1-4FC3-B731-40E6DC9441C8}" srcOrd="0" destOrd="0" presId="urn:microsoft.com/office/officeart/2005/8/layout/vList5"/>
    <dgm:cxn modelId="{85810963-7069-4D0F-9E34-316B8F9FD981}" type="presParOf" srcId="{B8AA3ED8-D0E9-4B01-BD5B-26207F9BC1FB}" destId="{04E4A5B6-6DD8-40B7-AB8A-72364AD58AAB}" srcOrd="1" destOrd="0" presId="urn:microsoft.com/office/officeart/2005/8/layout/vList5"/>
    <dgm:cxn modelId="{A3522CA5-3DDA-40E3-AC0E-72222863BDBD}" type="presParOf" srcId="{B8AA3ED8-D0E9-4B01-BD5B-26207F9BC1FB}" destId="{545D86DD-252D-465C-91C0-7546DC170CD0}" srcOrd="2" destOrd="0" presId="urn:microsoft.com/office/officeart/2005/8/layout/vList5"/>
    <dgm:cxn modelId="{E76BBDAB-F855-47E1-BEC2-B36B8A686684}" type="presParOf" srcId="{545D86DD-252D-465C-91C0-7546DC170CD0}" destId="{CF282427-E5AF-402A-A49D-DDC76C246007}" srcOrd="0" destOrd="0" presId="urn:microsoft.com/office/officeart/2005/8/layout/vList5"/>
    <dgm:cxn modelId="{298AC107-E35C-441E-A229-6AFE0682FEB7}" type="presParOf" srcId="{B8AA3ED8-D0E9-4B01-BD5B-26207F9BC1FB}" destId="{70BB2109-3FC9-4FC4-9A5C-F7BC487D7B03}" srcOrd="3" destOrd="0" presId="urn:microsoft.com/office/officeart/2005/8/layout/vList5"/>
    <dgm:cxn modelId="{6BB8051A-69DF-48C0-8489-9323C8C448E4}" type="presParOf" srcId="{B8AA3ED8-D0E9-4B01-BD5B-26207F9BC1FB}" destId="{E2EFA746-0570-4A81-8926-47EA37FCEF6A}" srcOrd="4" destOrd="0" presId="urn:microsoft.com/office/officeart/2005/8/layout/vList5"/>
    <dgm:cxn modelId="{44C53571-1A10-4914-8C36-87FAA58458D7}" type="presParOf" srcId="{E2EFA746-0570-4A81-8926-47EA37FCEF6A}" destId="{9B8A185E-38EE-4555-921C-745DF668FAC7}" srcOrd="0" destOrd="0" presId="urn:microsoft.com/office/officeart/2005/8/layout/vList5"/>
    <dgm:cxn modelId="{0C567CE6-4C90-4B77-93E1-924788C66D1E}" type="presParOf" srcId="{B8AA3ED8-D0E9-4B01-BD5B-26207F9BC1FB}" destId="{8FDC0870-7D9F-48C3-B5BC-7D406675F237}" srcOrd="5" destOrd="0" presId="urn:microsoft.com/office/officeart/2005/8/layout/vList5"/>
    <dgm:cxn modelId="{3E128DA7-8980-441E-8992-7467A077657D}" type="presParOf" srcId="{B8AA3ED8-D0E9-4B01-BD5B-26207F9BC1FB}" destId="{193F783E-5EC4-4DBA-B56C-E517A4F5E3B3}" srcOrd="6" destOrd="0" presId="urn:microsoft.com/office/officeart/2005/8/layout/vList5"/>
    <dgm:cxn modelId="{DF67C0F2-CB2D-4299-8598-CA59FB6389AD}" type="presParOf" srcId="{193F783E-5EC4-4DBA-B56C-E517A4F5E3B3}" destId="{F5C614D7-C0E4-4654-ABE7-661D7F25E67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DAE558-8F02-433F-B46B-E8DF2CD7D621}" type="doc">
      <dgm:prSet loTypeId="urn:microsoft.com/office/officeart/2005/8/layout/arrow5" loCatId="relationship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980F8A0-3AEB-4AA5-9BA2-3D75E3047EE2}">
      <dgm:prSet/>
      <dgm:spPr/>
      <dgm:t>
        <a:bodyPr/>
        <a:lstStyle/>
        <a:p>
          <a:pPr>
            <a:defRPr cap="all"/>
          </a:pPr>
          <a:r>
            <a:rPr lang="tr-TR"/>
            <a:t>Giriş</a:t>
          </a:r>
          <a:endParaRPr lang="en-US"/>
        </a:p>
      </dgm:t>
    </dgm:pt>
    <dgm:pt modelId="{519622D9-62BD-4072-8C49-5D41271A8545}" type="parTrans" cxnId="{76257454-A607-45B3-BD32-9E55074D90ED}">
      <dgm:prSet/>
      <dgm:spPr/>
      <dgm:t>
        <a:bodyPr/>
        <a:lstStyle/>
        <a:p>
          <a:endParaRPr lang="en-US"/>
        </a:p>
      </dgm:t>
    </dgm:pt>
    <dgm:pt modelId="{EF6ECDF1-105A-47BE-951F-1AAD47BEECE5}" type="sibTrans" cxnId="{76257454-A607-45B3-BD32-9E55074D90E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7AC2B2C-E18A-4B23-A3FA-6D42BFEEFFCD}">
      <dgm:prSet/>
      <dgm:spPr/>
      <dgm:t>
        <a:bodyPr/>
        <a:lstStyle/>
        <a:p>
          <a:pPr>
            <a:defRPr cap="all"/>
          </a:pPr>
          <a:r>
            <a:rPr lang="tr-TR"/>
            <a:t>Gelişme</a:t>
          </a:r>
          <a:endParaRPr lang="en-US"/>
        </a:p>
      </dgm:t>
    </dgm:pt>
    <dgm:pt modelId="{05316660-1FCC-4DBD-8198-09085619C603}" type="parTrans" cxnId="{1819303F-A0B6-4CFF-9EC8-B89AE458C206}">
      <dgm:prSet/>
      <dgm:spPr/>
      <dgm:t>
        <a:bodyPr/>
        <a:lstStyle/>
        <a:p>
          <a:endParaRPr lang="en-US"/>
        </a:p>
      </dgm:t>
    </dgm:pt>
    <dgm:pt modelId="{F9E5DC7F-AF72-4E6D-BDE5-535A640504DC}" type="sibTrans" cxnId="{1819303F-A0B6-4CFF-9EC8-B89AE458C20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0B09DA6-1FFE-47EE-8E1A-CB8E3FBA48A5}">
      <dgm:prSet/>
      <dgm:spPr/>
      <dgm:t>
        <a:bodyPr/>
        <a:lstStyle/>
        <a:p>
          <a:pPr>
            <a:defRPr cap="all"/>
          </a:pPr>
          <a:r>
            <a:rPr lang="tr-TR"/>
            <a:t>Sonuç</a:t>
          </a:r>
          <a:endParaRPr lang="en-US"/>
        </a:p>
      </dgm:t>
    </dgm:pt>
    <dgm:pt modelId="{BF4AD1FA-C051-4AAF-8D1D-2923C78E334B}" type="parTrans" cxnId="{8A6307A4-A771-4691-874F-6144C827A165}">
      <dgm:prSet/>
      <dgm:spPr/>
      <dgm:t>
        <a:bodyPr/>
        <a:lstStyle/>
        <a:p>
          <a:endParaRPr lang="en-US"/>
        </a:p>
      </dgm:t>
    </dgm:pt>
    <dgm:pt modelId="{7974BB82-CDF5-4B1A-B969-FA1E0029C947}" type="sibTrans" cxnId="{8A6307A4-A771-4691-874F-6144C827A165}">
      <dgm:prSet/>
      <dgm:spPr/>
      <dgm:t>
        <a:bodyPr/>
        <a:lstStyle/>
        <a:p>
          <a:endParaRPr lang="en-US"/>
        </a:p>
      </dgm:t>
    </dgm:pt>
    <dgm:pt modelId="{5F13FBCB-2A40-457D-A8FF-9196D0C67BA0}" type="pres">
      <dgm:prSet presAssocID="{0DDAE558-8F02-433F-B46B-E8DF2CD7D621}" presName="diagram" presStyleCnt="0">
        <dgm:presLayoutVars>
          <dgm:dir/>
          <dgm:resizeHandles val="exact"/>
        </dgm:presLayoutVars>
      </dgm:prSet>
      <dgm:spPr/>
    </dgm:pt>
    <dgm:pt modelId="{017B9BA8-5CF0-44AA-AC18-09FB87BD6FD3}" type="pres">
      <dgm:prSet presAssocID="{3980F8A0-3AEB-4AA5-9BA2-3D75E3047EE2}" presName="arrow" presStyleLbl="node1" presStyleIdx="0" presStyleCnt="3">
        <dgm:presLayoutVars>
          <dgm:bulletEnabled val="1"/>
        </dgm:presLayoutVars>
      </dgm:prSet>
      <dgm:spPr/>
    </dgm:pt>
    <dgm:pt modelId="{15788BB0-412D-4976-AFCB-15688D0CB37A}" type="pres">
      <dgm:prSet presAssocID="{47AC2B2C-E18A-4B23-A3FA-6D42BFEEFFCD}" presName="arrow" presStyleLbl="node1" presStyleIdx="1" presStyleCnt="3">
        <dgm:presLayoutVars>
          <dgm:bulletEnabled val="1"/>
        </dgm:presLayoutVars>
      </dgm:prSet>
      <dgm:spPr/>
    </dgm:pt>
    <dgm:pt modelId="{92FB9A52-F7A8-447B-9827-955B67ED1A0A}" type="pres">
      <dgm:prSet presAssocID="{60B09DA6-1FFE-47EE-8E1A-CB8E3FBA48A5}" presName="arrow" presStyleLbl="node1" presStyleIdx="2" presStyleCnt="3">
        <dgm:presLayoutVars>
          <dgm:bulletEnabled val="1"/>
        </dgm:presLayoutVars>
      </dgm:prSet>
      <dgm:spPr/>
    </dgm:pt>
  </dgm:ptLst>
  <dgm:cxnLst>
    <dgm:cxn modelId="{1819303F-A0B6-4CFF-9EC8-B89AE458C206}" srcId="{0DDAE558-8F02-433F-B46B-E8DF2CD7D621}" destId="{47AC2B2C-E18A-4B23-A3FA-6D42BFEEFFCD}" srcOrd="1" destOrd="0" parTransId="{05316660-1FCC-4DBD-8198-09085619C603}" sibTransId="{F9E5DC7F-AF72-4E6D-BDE5-535A640504DC}"/>
    <dgm:cxn modelId="{76257454-A607-45B3-BD32-9E55074D90ED}" srcId="{0DDAE558-8F02-433F-B46B-E8DF2CD7D621}" destId="{3980F8A0-3AEB-4AA5-9BA2-3D75E3047EE2}" srcOrd="0" destOrd="0" parTransId="{519622D9-62BD-4072-8C49-5D41271A8545}" sibTransId="{EF6ECDF1-105A-47BE-951F-1AAD47BEECE5}"/>
    <dgm:cxn modelId="{FD458684-0DA3-428C-9BA7-79887ED824BF}" type="presOf" srcId="{0DDAE558-8F02-433F-B46B-E8DF2CD7D621}" destId="{5F13FBCB-2A40-457D-A8FF-9196D0C67BA0}" srcOrd="0" destOrd="0" presId="urn:microsoft.com/office/officeart/2005/8/layout/arrow5"/>
    <dgm:cxn modelId="{8A6307A4-A771-4691-874F-6144C827A165}" srcId="{0DDAE558-8F02-433F-B46B-E8DF2CD7D621}" destId="{60B09DA6-1FFE-47EE-8E1A-CB8E3FBA48A5}" srcOrd="2" destOrd="0" parTransId="{BF4AD1FA-C051-4AAF-8D1D-2923C78E334B}" sibTransId="{7974BB82-CDF5-4B1A-B969-FA1E0029C947}"/>
    <dgm:cxn modelId="{D744B7B1-1A2D-4FF4-A128-49FFDD5406E3}" type="presOf" srcId="{3980F8A0-3AEB-4AA5-9BA2-3D75E3047EE2}" destId="{017B9BA8-5CF0-44AA-AC18-09FB87BD6FD3}" srcOrd="0" destOrd="0" presId="urn:microsoft.com/office/officeart/2005/8/layout/arrow5"/>
    <dgm:cxn modelId="{368A83C2-B6FC-4918-83AF-797D4CF74FED}" type="presOf" srcId="{47AC2B2C-E18A-4B23-A3FA-6D42BFEEFFCD}" destId="{15788BB0-412D-4976-AFCB-15688D0CB37A}" srcOrd="0" destOrd="0" presId="urn:microsoft.com/office/officeart/2005/8/layout/arrow5"/>
    <dgm:cxn modelId="{9B63ECC3-A3D6-4845-B5A2-5BA06D4EE977}" type="presOf" srcId="{60B09DA6-1FFE-47EE-8E1A-CB8E3FBA48A5}" destId="{92FB9A52-F7A8-447B-9827-955B67ED1A0A}" srcOrd="0" destOrd="0" presId="urn:microsoft.com/office/officeart/2005/8/layout/arrow5"/>
    <dgm:cxn modelId="{DB0A4510-2518-4A73-B627-3E753BE1B17B}" type="presParOf" srcId="{5F13FBCB-2A40-457D-A8FF-9196D0C67BA0}" destId="{017B9BA8-5CF0-44AA-AC18-09FB87BD6FD3}" srcOrd="0" destOrd="0" presId="urn:microsoft.com/office/officeart/2005/8/layout/arrow5"/>
    <dgm:cxn modelId="{31424BF1-285D-4A35-8156-DB07F069EB61}" type="presParOf" srcId="{5F13FBCB-2A40-457D-A8FF-9196D0C67BA0}" destId="{15788BB0-412D-4976-AFCB-15688D0CB37A}" srcOrd="1" destOrd="0" presId="urn:microsoft.com/office/officeart/2005/8/layout/arrow5"/>
    <dgm:cxn modelId="{51718124-1E0B-4912-A7C6-095E015C57B7}" type="presParOf" srcId="{5F13FBCB-2A40-457D-A8FF-9196D0C67BA0}" destId="{92FB9A52-F7A8-447B-9827-955B67ED1A0A}" srcOrd="2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2028E1-F3F5-4D52-876D-C37F81CF622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3C7AA2C-C7EB-4EEE-A7E3-3A0F24012A74}">
      <dgm:prSet/>
      <dgm:spPr/>
      <dgm:t>
        <a:bodyPr/>
        <a:lstStyle/>
        <a:p>
          <a:pPr>
            <a:defRPr cap="all"/>
          </a:pPr>
          <a:r>
            <a:rPr lang="tr-TR"/>
            <a:t>Konuşmanın girişi önemlidir</a:t>
          </a:r>
          <a:endParaRPr lang="en-US"/>
        </a:p>
      </dgm:t>
    </dgm:pt>
    <dgm:pt modelId="{93582CED-4024-41EC-8675-6DE58517054E}" type="parTrans" cxnId="{89492F11-0DAD-4671-8995-530E1023C61B}">
      <dgm:prSet/>
      <dgm:spPr/>
      <dgm:t>
        <a:bodyPr/>
        <a:lstStyle/>
        <a:p>
          <a:endParaRPr lang="en-US"/>
        </a:p>
      </dgm:t>
    </dgm:pt>
    <dgm:pt modelId="{37EAD454-5579-47C1-8773-5638FB5672C2}" type="sibTrans" cxnId="{89492F11-0DAD-4671-8995-530E1023C61B}">
      <dgm:prSet/>
      <dgm:spPr/>
      <dgm:t>
        <a:bodyPr/>
        <a:lstStyle/>
        <a:p>
          <a:endParaRPr lang="en-US"/>
        </a:p>
      </dgm:t>
    </dgm:pt>
    <dgm:pt modelId="{819BD223-CD11-4200-9861-36231F7EE012}">
      <dgm:prSet/>
      <dgm:spPr/>
      <dgm:t>
        <a:bodyPr/>
        <a:lstStyle/>
        <a:p>
          <a:pPr>
            <a:defRPr cap="all"/>
          </a:pPr>
          <a:r>
            <a:rPr lang="tr-TR"/>
            <a:t>Hedefler belirtilmeli, izleyici neden ilgilendiriyor vurgulanmalı</a:t>
          </a:r>
          <a:endParaRPr lang="en-US"/>
        </a:p>
      </dgm:t>
    </dgm:pt>
    <dgm:pt modelId="{F389DE75-B6D1-4071-A580-D473009EA5BD}" type="parTrans" cxnId="{22207CEC-E26F-4B78-B170-D00FCE96E603}">
      <dgm:prSet/>
      <dgm:spPr/>
      <dgm:t>
        <a:bodyPr/>
        <a:lstStyle/>
        <a:p>
          <a:endParaRPr lang="en-US"/>
        </a:p>
      </dgm:t>
    </dgm:pt>
    <dgm:pt modelId="{70F321A1-56C0-4A4E-B043-D122667FD9E4}" type="sibTrans" cxnId="{22207CEC-E26F-4B78-B170-D00FCE96E603}">
      <dgm:prSet/>
      <dgm:spPr/>
      <dgm:t>
        <a:bodyPr/>
        <a:lstStyle/>
        <a:p>
          <a:endParaRPr lang="en-US"/>
        </a:p>
      </dgm:t>
    </dgm:pt>
    <dgm:pt modelId="{87CD6302-40AA-4CBE-BADA-DB35F38AA56C}">
      <dgm:prSet/>
      <dgm:spPr/>
      <dgm:t>
        <a:bodyPr/>
        <a:lstStyle/>
        <a:p>
          <a:pPr>
            <a:defRPr cap="all"/>
          </a:pPr>
          <a:r>
            <a:rPr lang="tr-TR"/>
            <a:t>Sunumun ana hatları hakkında bilgi verilmesi</a:t>
          </a:r>
          <a:endParaRPr lang="en-US"/>
        </a:p>
      </dgm:t>
    </dgm:pt>
    <dgm:pt modelId="{9E06308F-BC02-4289-B08A-BDFA4D77E7F7}" type="parTrans" cxnId="{25861E7D-E626-4A47-BEBE-A3B0F4B946A6}">
      <dgm:prSet/>
      <dgm:spPr/>
      <dgm:t>
        <a:bodyPr/>
        <a:lstStyle/>
        <a:p>
          <a:endParaRPr lang="en-US"/>
        </a:p>
      </dgm:t>
    </dgm:pt>
    <dgm:pt modelId="{02197B03-B7E7-44DF-8886-2318D4A30F63}" type="sibTrans" cxnId="{25861E7D-E626-4A47-BEBE-A3B0F4B946A6}">
      <dgm:prSet/>
      <dgm:spPr/>
      <dgm:t>
        <a:bodyPr/>
        <a:lstStyle/>
        <a:p>
          <a:endParaRPr lang="en-US"/>
        </a:p>
      </dgm:t>
    </dgm:pt>
    <dgm:pt modelId="{6C12296A-32AD-420C-B143-B0E3913D7CC9}" type="pres">
      <dgm:prSet presAssocID="{CF2028E1-F3F5-4D52-876D-C37F81CF6228}" presName="root" presStyleCnt="0">
        <dgm:presLayoutVars>
          <dgm:dir/>
          <dgm:resizeHandles val="exact"/>
        </dgm:presLayoutVars>
      </dgm:prSet>
      <dgm:spPr/>
    </dgm:pt>
    <dgm:pt modelId="{DA20DBA0-8535-4FD5-8353-F946E19ADDB0}" type="pres">
      <dgm:prSet presAssocID="{B3C7AA2C-C7EB-4EEE-A7E3-3A0F24012A74}" presName="compNode" presStyleCnt="0"/>
      <dgm:spPr/>
    </dgm:pt>
    <dgm:pt modelId="{8634FAFC-8DA0-4470-BCB5-CC432DC27ECE}" type="pres">
      <dgm:prSet presAssocID="{B3C7AA2C-C7EB-4EEE-A7E3-3A0F24012A74}" presName="iconBgRect" presStyleLbl="bgShp" presStyleIdx="0" presStyleCnt="3"/>
      <dgm:spPr/>
    </dgm:pt>
    <dgm:pt modelId="{DD7840EA-9E5E-4106-9E43-DB66F93BFB9C}" type="pres">
      <dgm:prSet presAssocID="{B3C7AA2C-C7EB-4EEE-A7E3-3A0F24012A7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ght Pointing Backhand Index"/>
        </a:ext>
      </dgm:extLst>
    </dgm:pt>
    <dgm:pt modelId="{2171D9F9-00C4-4C2C-BD87-C6612CDB0728}" type="pres">
      <dgm:prSet presAssocID="{B3C7AA2C-C7EB-4EEE-A7E3-3A0F24012A74}" presName="spaceRect" presStyleCnt="0"/>
      <dgm:spPr/>
    </dgm:pt>
    <dgm:pt modelId="{03F55A82-068B-42B6-A31A-ADDB7AA6E147}" type="pres">
      <dgm:prSet presAssocID="{B3C7AA2C-C7EB-4EEE-A7E3-3A0F24012A74}" presName="textRect" presStyleLbl="revTx" presStyleIdx="0" presStyleCnt="3">
        <dgm:presLayoutVars>
          <dgm:chMax val="1"/>
          <dgm:chPref val="1"/>
        </dgm:presLayoutVars>
      </dgm:prSet>
      <dgm:spPr/>
    </dgm:pt>
    <dgm:pt modelId="{07C60574-2F47-4EB0-A245-19E71BEC620C}" type="pres">
      <dgm:prSet presAssocID="{37EAD454-5579-47C1-8773-5638FB5672C2}" presName="sibTrans" presStyleCnt="0"/>
      <dgm:spPr/>
    </dgm:pt>
    <dgm:pt modelId="{FD77B834-8189-4F53-B825-DF8E8E986F7D}" type="pres">
      <dgm:prSet presAssocID="{819BD223-CD11-4200-9861-36231F7EE012}" presName="compNode" presStyleCnt="0"/>
      <dgm:spPr/>
    </dgm:pt>
    <dgm:pt modelId="{B5817112-AE08-4F20-878E-CEDA606F649A}" type="pres">
      <dgm:prSet presAssocID="{819BD223-CD11-4200-9861-36231F7EE012}" presName="iconBgRect" presStyleLbl="bgShp" presStyleIdx="1" presStyleCnt="3"/>
      <dgm:spPr/>
    </dgm:pt>
    <dgm:pt modelId="{14250089-2CFF-4D9B-8B72-D2A7036B7EA3}" type="pres">
      <dgm:prSet presAssocID="{819BD223-CD11-4200-9861-36231F7EE01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6A4F161C-F89A-4A8B-9E1B-F4909766355E}" type="pres">
      <dgm:prSet presAssocID="{819BD223-CD11-4200-9861-36231F7EE012}" presName="spaceRect" presStyleCnt="0"/>
      <dgm:spPr/>
    </dgm:pt>
    <dgm:pt modelId="{DAC2D3C0-D421-4FCC-8B59-D4E46E043F72}" type="pres">
      <dgm:prSet presAssocID="{819BD223-CD11-4200-9861-36231F7EE012}" presName="textRect" presStyleLbl="revTx" presStyleIdx="1" presStyleCnt="3">
        <dgm:presLayoutVars>
          <dgm:chMax val="1"/>
          <dgm:chPref val="1"/>
        </dgm:presLayoutVars>
      </dgm:prSet>
      <dgm:spPr/>
    </dgm:pt>
    <dgm:pt modelId="{5CE1161E-2C89-4DEE-A2F8-CCDEDF2E9233}" type="pres">
      <dgm:prSet presAssocID="{70F321A1-56C0-4A4E-B043-D122667FD9E4}" presName="sibTrans" presStyleCnt="0"/>
      <dgm:spPr/>
    </dgm:pt>
    <dgm:pt modelId="{83105DB6-B920-4003-B266-0D7813ED1A7E}" type="pres">
      <dgm:prSet presAssocID="{87CD6302-40AA-4CBE-BADA-DB35F38AA56C}" presName="compNode" presStyleCnt="0"/>
      <dgm:spPr/>
    </dgm:pt>
    <dgm:pt modelId="{A71EC695-4093-449A-A5C9-A963E489FC48}" type="pres">
      <dgm:prSet presAssocID="{87CD6302-40AA-4CBE-BADA-DB35F38AA56C}" presName="iconBgRect" presStyleLbl="bgShp" presStyleIdx="2" presStyleCnt="3"/>
      <dgm:spPr/>
    </dgm:pt>
    <dgm:pt modelId="{892F1BA9-FDDC-4500-97E3-B5A8554B985A}" type="pres">
      <dgm:prSet presAssocID="{87CD6302-40AA-4CBE-BADA-DB35F38AA56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B4D88598-AB09-4C15-A17F-3E646CBDBCB9}" type="pres">
      <dgm:prSet presAssocID="{87CD6302-40AA-4CBE-BADA-DB35F38AA56C}" presName="spaceRect" presStyleCnt="0"/>
      <dgm:spPr/>
    </dgm:pt>
    <dgm:pt modelId="{D431E6F6-4ADB-429E-AB2D-3250004A9B0A}" type="pres">
      <dgm:prSet presAssocID="{87CD6302-40AA-4CBE-BADA-DB35F38AA56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9492F11-0DAD-4671-8995-530E1023C61B}" srcId="{CF2028E1-F3F5-4D52-876D-C37F81CF6228}" destId="{B3C7AA2C-C7EB-4EEE-A7E3-3A0F24012A74}" srcOrd="0" destOrd="0" parTransId="{93582CED-4024-41EC-8675-6DE58517054E}" sibTransId="{37EAD454-5579-47C1-8773-5638FB5672C2}"/>
    <dgm:cxn modelId="{1E64DE19-5FD0-40A0-9E62-02DCF439160B}" type="presOf" srcId="{87CD6302-40AA-4CBE-BADA-DB35F38AA56C}" destId="{D431E6F6-4ADB-429E-AB2D-3250004A9B0A}" srcOrd="0" destOrd="0" presId="urn:microsoft.com/office/officeart/2018/5/layout/IconCircleLabelList"/>
    <dgm:cxn modelId="{CCB5B162-E16E-4408-A3C0-E1BB22863364}" type="presOf" srcId="{CF2028E1-F3F5-4D52-876D-C37F81CF6228}" destId="{6C12296A-32AD-420C-B143-B0E3913D7CC9}" srcOrd="0" destOrd="0" presId="urn:microsoft.com/office/officeart/2018/5/layout/IconCircleLabelList"/>
    <dgm:cxn modelId="{A026304A-05A0-4564-8D87-177DD1EF781F}" type="presOf" srcId="{B3C7AA2C-C7EB-4EEE-A7E3-3A0F24012A74}" destId="{03F55A82-068B-42B6-A31A-ADDB7AA6E147}" srcOrd="0" destOrd="0" presId="urn:microsoft.com/office/officeart/2018/5/layout/IconCircleLabelList"/>
    <dgm:cxn modelId="{25861E7D-E626-4A47-BEBE-A3B0F4B946A6}" srcId="{CF2028E1-F3F5-4D52-876D-C37F81CF6228}" destId="{87CD6302-40AA-4CBE-BADA-DB35F38AA56C}" srcOrd="2" destOrd="0" parTransId="{9E06308F-BC02-4289-B08A-BDFA4D77E7F7}" sibTransId="{02197B03-B7E7-44DF-8886-2318D4A30F63}"/>
    <dgm:cxn modelId="{9FFD9EC1-6F69-4AF7-A371-82E208A36AD6}" type="presOf" srcId="{819BD223-CD11-4200-9861-36231F7EE012}" destId="{DAC2D3C0-D421-4FCC-8B59-D4E46E043F72}" srcOrd="0" destOrd="0" presId="urn:microsoft.com/office/officeart/2018/5/layout/IconCircleLabelList"/>
    <dgm:cxn modelId="{22207CEC-E26F-4B78-B170-D00FCE96E603}" srcId="{CF2028E1-F3F5-4D52-876D-C37F81CF6228}" destId="{819BD223-CD11-4200-9861-36231F7EE012}" srcOrd="1" destOrd="0" parTransId="{F389DE75-B6D1-4071-A580-D473009EA5BD}" sibTransId="{70F321A1-56C0-4A4E-B043-D122667FD9E4}"/>
    <dgm:cxn modelId="{5386E629-66FC-43D3-81A6-A4DAC0F49486}" type="presParOf" srcId="{6C12296A-32AD-420C-B143-B0E3913D7CC9}" destId="{DA20DBA0-8535-4FD5-8353-F946E19ADDB0}" srcOrd="0" destOrd="0" presId="urn:microsoft.com/office/officeart/2018/5/layout/IconCircleLabelList"/>
    <dgm:cxn modelId="{6A9F2692-7DF2-4F1A-A869-3EFD5BBD847A}" type="presParOf" srcId="{DA20DBA0-8535-4FD5-8353-F946E19ADDB0}" destId="{8634FAFC-8DA0-4470-BCB5-CC432DC27ECE}" srcOrd="0" destOrd="0" presId="urn:microsoft.com/office/officeart/2018/5/layout/IconCircleLabelList"/>
    <dgm:cxn modelId="{5591322F-1D5D-40DE-A9E4-3846F91380F3}" type="presParOf" srcId="{DA20DBA0-8535-4FD5-8353-F946E19ADDB0}" destId="{DD7840EA-9E5E-4106-9E43-DB66F93BFB9C}" srcOrd="1" destOrd="0" presId="urn:microsoft.com/office/officeart/2018/5/layout/IconCircleLabelList"/>
    <dgm:cxn modelId="{E4F10D27-D53C-463A-B0C2-A9B4AF855B55}" type="presParOf" srcId="{DA20DBA0-8535-4FD5-8353-F946E19ADDB0}" destId="{2171D9F9-00C4-4C2C-BD87-C6612CDB0728}" srcOrd="2" destOrd="0" presId="urn:microsoft.com/office/officeart/2018/5/layout/IconCircleLabelList"/>
    <dgm:cxn modelId="{F1CE478E-97D4-476B-8236-4901231F48FC}" type="presParOf" srcId="{DA20DBA0-8535-4FD5-8353-F946E19ADDB0}" destId="{03F55A82-068B-42B6-A31A-ADDB7AA6E147}" srcOrd="3" destOrd="0" presId="urn:microsoft.com/office/officeart/2018/5/layout/IconCircleLabelList"/>
    <dgm:cxn modelId="{1B5F40F4-B249-4178-9F5A-CA74EA6672E2}" type="presParOf" srcId="{6C12296A-32AD-420C-B143-B0E3913D7CC9}" destId="{07C60574-2F47-4EB0-A245-19E71BEC620C}" srcOrd="1" destOrd="0" presId="urn:microsoft.com/office/officeart/2018/5/layout/IconCircleLabelList"/>
    <dgm:cxn modelId="{23823D58-4D19-4E38-8399-56E57AE1F654}" type="presParOf" srcId="{6C12296A-32AD-420C-B143-B0E3913D7CC9}" destId="{FD77B834-8189-4F53-B825-DF8E8E986F7D}" srcOrd="2" destOrd="0" presId="urn:microsoft.com/office/officeart/2018/5/layout/IconCircleLabelList"/>
    <dgm:cxn modelId="{2CD78ABD-CE83-4D21-A278-55112248B774}" type="presParOf" srcId="{FD77B834-8189-4F53-B825-DF8E8E986F7D}" destId="{B5817112-AE08-4F20-878E-CEDA606F649A}" srcOrd="0" destOrd="0" presId="urn:microsoft.com/office/officeart/2018/5/layout/IconCircleLabelList"/>
    <dgm:cxn modelId="{83B6C447-1B01-4FF8-8DF5-4919A185905D}" type="presParOf" srcId="{FD77B834-8189-4F53-B825-DF8E8E986F7D}" destId="{14250089-2CFF-4D9B-8B72-D2A7036B7EA3}" srcOrd="1" destOrd="0" presId="urn:microsoft.com/office/officeart/2018/5/layout/IconCircleLabelList"/>
    <dgm:cxn modelId="{9EC0B14A-EE88-451B-B29D-6F96108A4289}" type="presParOf" srcId="{FD77B834-8189-4F53-B825-DF8E8E986F7D}" destId="{6A4F161C-F89A-4A8B-9E1B-F4909766355E}" srcOrd="2" destOrd="0" presId="urn:microsoft.com/office/officeart/2018/5/layout/IconCircleLabelList"/>
    <dgm:cxn modelId="{84145AB3-5EAB-4E5D-AE8A-37F987D7FF9D}" type="presParOf" srcId="{FD77B834-8189-4F53-B825-DF8E8E986F7D}" destId="{DAC2D3C0-D421-4FCC-8B59-D4E46E043F72}" srcOrd="3" destOrd="0" presId="urn:microsoft.com/office/officeart/2018/5/layout/IconCircleLabelList"/>
    <dgm:cxn modelId="{027CB47F-9AAA-41EE-87C6-EC152B7F2578}" type="presParOf" srcId="{6C12296A-32AD-420C-B143-B0E3913D7CC9}" destId="{5CE1161E-2C89-4DEE-A2F8-CCDEDF2E9233}" srcOrd="3" destOrd="0" presId="urn:microsoft.com/office/officeart/2018/5/layout/IconCircleLabelList"/>
    <dgm:cxn modelId="{F699D6FF-6AE8-4EDA-891D-85968B79D889}" type="presParOf" srcId="{6C12296A-32AD-420C-B143-B0E3913D7CC9}" destId="{83105DB6-B920-4003-B266-0D7813ED1A7E}" srcOrd="4" destOrd="0" presId="urn:microsoft.com/office/officeart/2018/5/layout/IconCircleLabelList"/>
    <dgm:cxn modelId="{129DF8C8-52DE-4EED-8883-38FF78E84FD4}" type="presParOf" srcId="{83105DB6-B920-4003-B266-0D7813ED1A7E}" destId="{A71EC695-4093-449A-A5C9-A963E489FC48}" srcOrd="0" destOrd="0" presId="urn:microsoft.com/office/officeart/2018/5/layout/IconCircleLabelList"/>
    <dgm:cxn modelId="{45E3D52F-F49E-4429-821C-0F8AD70FFED6}" type="presParOf" srcId="{83105DB6-B920-4003-B266-0D7813ED1A7E}" destId="{892F1BA9-FDDC-4500-97E3-B5A8554B985A}" srcOrd="1" destOrd="0" presId="urn:microsoft.com/office/officeart/2018/5/layout/IconCircleLabelList"/>
    <dgm:cxn modelId="{FB0539CC-B989-4563-8FB9-A788C15B8B81}" type="presParOf" srcId="{83105DB6-B920-4003-B266-0D7813ED1A7E}" destId="{B4D88598-AB09-4C15-A17F-3E646CBDBCB9}" srcOrd="2" destOrd="0" presId="urn:microsoft.com/office/officeart/2018/5/layout/IconCircleLabelList"/>
    <dgm:cxn modelId="{18C82B9A-0C9E-4A96-BF26-6750506B4489}" type="presParOf" srcId="{83105DB6-B920-4003-B266-0D7813ED1A7E}" destId="{D431E6F6-4ADB-429E-AB2D-3250004A9B0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C82A7BB-C241-4B59-8738-EB5E1EFCFB2E}" type="doc">
      <dgm:prSet loTypeId="urn:microsoft.com/office/officeart/2005/8/layout/vProcess5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2055E6-3234-4987-8BA3-233BD9FFB6C6}">
      <dgm:prSet/>
      <dgm:spPr/>
      <dgm:t>
        <a:bodyPr/>
        <a:lstStyle/>
        <a:p>
          <a:r>
            <a:rPr lang="tr-TR"/>
            <a:t>Karışıklık yaratmama adına bölümlere ayrılarak konunun verilmesi</a:t>
          </a:r>
          <a:endParaRPr lang="en-US"/>
        </a:p>
      </dgm:t>
    </dgm:pt>
    <dgm:pt modelId="{6FA93CCE-DC1B-4625-B79B-11D99F7E23B6}" type="parTrans" cxnId="{244747CC-42EA-43A2-9091-D05E44EFAC10}">
      <dgm:prSet/>
      <dgm:spPr/>
      <dgm:t>
        <a:bodyPr/>
        <a:lstStyle/>
        <a:p>
          <a:endParaRPr lang="en-US"/>
        </a:p>
      </dgm:t>
    </dgm:pt>
    <dgm:pt modelId="{CA319B2D-5AB1-4254-8D89-C963B7F425F1}" type="sibTrans" cxnId="{244747CC-42EA-43A2-9091-D05E44EFAC10}">
      <dgm:prSet/>
      <dgm:spPr/>
      <dgm:t>
        <a:bodyPr/>
        <a:lstStyle/>
        <a:p>
          <a:endParaRPr lang="en-US"/>
        </a:p>
      </dgm:t>
    </dgm:pt>
    <dgm:pt modelId="{C7FC85BE-0AC4-4289-BB94-20231F23B80B}">
      <dgm:prSet/>
      <dgm:spPr/>
      <dgm:t>
        <a:bodyPr/>
        <a:lstStyle/>
        <a:p>
          <a:r>
            <a:rPr lang="tr-TR"/>
            <a:t>Ana konuların örneklerle açıklanması</a:t>
          </a:r>
          <a:endParaRPr lang="en-US"/>
        </a:p>
      </dgm:t>
    </dgm:pt>
    <dgm:pt modelId="{0D093A81-EF91-4330-8EC4-134892768D72}" type="parTrans" cxnId="{AED7C3F2-5194-4521-83C1-C4BDCD0F2808}">
      <dgm:prSet/>
      <dgm:spPr/>
      <dgm:t>
        <a:bodyPr/>
        <a:lstStyle/>
        <a:p>
          <a:endParaRPr lang="en-US"/>
        </a:p>
      </dgm:t>
    </dgm:pt>
    <dgm:pt modelId="{802BCD35-61D6-4D15-8CFD-2A983575956B}" type="sibTrans" cxnId="{AED7C3F2-5194-4521-83C1-C4BDCD0F2808}">
      <dgm:prSet/>
      <dgm:spPr/>
      <dgm:t>
        <a:bodyPr/>
        <a:lstStyle/>
        <a:p>
          <a:endParaRPr lang="en-US"/>
        </a:p>
      </dgm:t>
    </dgm:pt>
    <dgm:pt modelId="{1609A5B2-85B4-4B8B-A128-8BEE69C48FB6}">
      <dgm:prSet/>
      <dgm:spPr/>
      <dgm:t>
        <a:bodyPr/>
        <a:lstStyle/>
        <a:p>
          <a:r>
            <a:rPr lang="tr-TR" dirty="0"/>
            <a:t>Her söz edilecek konuya belirli bir zaman planlanması</a:t>
          </a:r>
          <a:endParaRPr lang="en-US" dirty="0"/>
        </a:p>
      </dgm:t>
    </dgm:pt>
    <dgm:pt modelId="{6585E4DB-1894-4C7D-BA44-652D5B53973B}" type="parTrans" cxnId="{80951439-1DB2-47DD-A837-A10B27F6A912}">
      <dgm:prSet/>
      <dgm:spPr/>
      <dgm:t>
        <a:bodyPr/>
        <a:lstStyle/>
        <a:p>
          <a:endParaRPr lang="en-US"/>
        </a:p>
      </dgm:t>
    </dgm:pt>
    <dgm:pt modelId="{E7E0E19B-DB53-4297-AB4B-A7379F07FF1B}" type="sibTrans" cxnId="{80951439-1DB2-47DD-A837-A10B27F6A912}">
      <dgm:prSet/>
      <dgm:spPr/>
      <dgm:t>
        <a:bodyPr/>
        <a:lstStyle/>
        <a:p>
          <a:endParaRPr lang="en-US"/>
        </a:p>
      </dgm:t>
    </dgm:pt>
    <dgm:pt modelId="{81149D8C-5329-47EB-9403-E57CBEDA60B2}" type="pres">
      <dgm:prSet presAssocID="{BC82A7BB-C241-4B59-8738-EB5E1EFCFB2E}" presName="outerComposite" presStyleCnt="0">
        <dgm:presLayoutVars>
          <dgm:chMax val="5"/>
          <dgm:dir/>
          <dgm:resizeHandles val="exact"/>
        </dgm:presLayoutVars>
      </dgm:prSet>
      <dgm:spPr/>
    </dgm:pt>
    <dgm:pt modelId="{1000E197-D14B-4A01-9568-1B6B96692942}" type="pres">
      <dgm:prSet presAssocID="{BC82A7BB-C241-4B59-8738-EB5E1EFCFB2E}" presName="dummyMaxCanvas" presStyleCnt="0">
        <dgm:presLayoutVars/>
      </dgm:prSet>
      <dgm:spPr/>
    </dgm:pt>
    <dgm:pt modelId="{FCE1F80E-7338-43C5-A3A2-69CB54C651F1}" type="pres">
      <dgm:prSet presAssocID="{BC82A7BB-C241-4B59-8738-EB5E1EFCFB2E}" presName="ThreeNodes_1" presStyleLbl="node1" presStyleIdx="0" presStyleCnt="3">
        <dgm:presLayoutVars>
          <dgm:bulletEnabled val="1"/>
        </dgm:presLayoutVars>
      </dgm:prSet>
      <dgm:spPr/>
    </dgm:pt>
    <dgm:pt modelId="{5106927F-8969-4053-AC45-3877442E14B8}" type="pres">
      <dgm:prSet presAssocID="{BC82A7BB-C241-4B59-8738-EB5E1EFCFB2E}" presName="ThreeNodes_2" presStyleLbl="node1" presStyleIdx="1" presStyleCnt="3">
        <dgm:presLayoutVars>
          <dgm:bulletEnabled val="1"/>
        </dgm:presLayoutVars>
      </dgm:prSet>
      <dgm:spPr/>
    </dgm:pt>
    <dgm:pt modelId="{F4B3A64F-BE36-4B37-A3FB-A0399515E01B}" type="pres">
      <dgm:prSet presAssocID="{BC82A7BB-C241-4B59-8738-EB5E1EFCFB2E}" presName="ThreeNodes_3" presStyleLbl="node1" presStyleIdx="2" presStyleCnt="3">
        <dgm:presLayoutVars>
          <dgm:bulletEnabled val="1"/>
        </dgm:presLayoutVars>
      </dgm:prSet>
      <dgm:spPr/>
    </dgm:pt>
    <dgm:pt modelId="{86720D81-B9B6-4667-9581-8CC91837770E}" type="pres">
      <dgm:prSet presAssocID="{BC82A7BB-C241-4B59-8738-EB5E1EFCFB2E}" presName="ThreeConn_1-2" presStyleLbl="fgAccFollowNode1" presStyleIdx="0" presStyleCnt="2">
        <dgm:presLayoutVars>
          <dgm:bulletEnabled val="1"/>
        </dgm:presLayoutVars>
      </dgm:prSet>
      <dgm:spPr/>
    </dgm:pt>
    <dgm:pt modelId="{1CBEB6B3-D025-43D1-ADEF-88056C431703}" type="pres">
      <dgm:prSet presAssocID="{BC82A7BB-C241-4B59-8738-EB5E1EFCFB2E}" presName="ThreeConn_2-3" presStyleLbl="fgAccFollowNode1" presStyleIdx="1" presStyleCnt="2">
        <dgm:presLayoutVars>
          <dgm:bulletEnabled val="1"/>
        </dgm:presLayoutVars>
      </dgm:prSet>
      <dgm:spPr/>
    </dgm:pt>
    <dgm:pt modelId="{CA4ABD55-6153-4821-9A75-2691129C077E}" type="pres">
      <dgm:prSet presAssocID="{BC82A7BB-C241-4B59-8738-EB5E1EFCFB2E}" presName="ThreeNodes_1_text" presStyleLbl="node1" presStyleIdx="2" presStyleCnt="3">
        <dgm:presLayoutVars>
          <dgm:bulletEnabled val="1"/>
        </dgm:presLayoutVars>
      </dgm:prSet>
      <dgm:spPr/>
    </dgm:pt>
    <dgm:pt modelId="{E01DD9EF-42C6-4348-A5EC-1A3FE652944A}" type="pres">
      <dgm:prSet presAssocID="{BC82A7BB-C241-4B59-8738-EB5E1EFCFB2E}" presName="ThreeNodes_2_text" presStyleLbl="node1" presStyleIdx="2" presStyleCnt="3">
        <dgm:presLayoutVars>
          <dgm:bulletEnabled val="1"/>
        </dgm:presLayoutVars>
      </dgm:prSet>
      <dgm:spPr/>
    </dgm:pt>
    <dgm:pt modelId="{D49D89A5-5455-424E-8CEA-605E5CD6A038}" type="pres">
      <dgm:prSet presAssocID="{BC82A7BB-C241-4B59-8738-EB5E1EFCFB2E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80951439-1DB2-47DD-A837-A10B27F6A912}" srcId="{BC82A7BB-C241-4B59-8738-EB5E1EFCFB2E}" destId="{1609A5B2-85B4-4B8B-A128-8BEE69C48FB6}" srcOrd="2" destOrd="0" parTransId="{6585E4DB-1894-4C7D-BA44-652D5B53973B}" sibTransId="{E7E0E19B-DB53-4297-AB4B-A7379F07FF1B}"/>
    <dgm:cxn modelId="{7A05A045-CC85-4D3A-ABD8-44AC4689B144}" type="presOf" srcId="{9B2055E6-3234-4987-8BA3-233BD9FFB6C6}" destId="{FCE1F80E-7338-43C5-A3A2-69CB54C651F1}" srcOrd="0" destOrd="0" presId="urn:microsoft.com/office/officeart/2005/8/layout/vProcess5"/>
    <dgm:cxn modelId="{D23EAC69-CC90-46DD-BA5D-B464DADED8BC}" type="presOf" srcId="{1609A5B2-85B4-4B8B-A128-8BEE69C48FB6}" destId="{F4B3A64F-BE36-4B37-A3FB-A0399515E01B}" srcOrd="0" destOrd="0" presId="urn:microsoft.com/office/officeart/2005/8/layout/vProcess5"/>
    <dgm:cxn modelId="{B0A99B4F-D481-4615-BD05-19DE9CF81377}" type="presOf" srcId="{CA319B2D-5AB1-4254-8D89-C963B7F425F1}" destId="{86720D81-B9B6-4667-9581-8CC91837770E}" srcOrd="0" destOrd="0" presId="urn:microsoft.com/office/officeart/2005/8/layout/vProcess5"/>
    <dgm:cxn modelId="{5B72307F-82F7-4C3A-B769-14E821903DBA}" type="presOf" srcId="{BC82A7BB-C241-4B59-8738-EB5E1EFCFB2E}" destId="{81149D8C-5329-47EB-9403-E57CBEDA60B2}" srcOrd="0" destOrd="0" presId="urn:microsoft.com/office/officeart/2005/8/layout/vProcess5"/>
    <dgm:cxn modelId="{76EC7F8E-CBDD-4846-A886-1B2E3524ADA6}" type="presOf" srcId="{802BCD35-61D6-4D15-8CFD-2A983575956B}" destId="{1CBEB6B3-D025-43D1-ADEF-88056C431703}" srcOrd="0" destOrd="0" presId="urn:microsoft.com/office/officeart/2005/8/layout/vProcess5"/>
    <dgm:cxn modelId="{C85466A8-61FA-4E6A-BC14-F5C5F10522D6}" type="presOf" srcId="{9B2055E6-3234-4987-8BA3-233BD9FFB6C6}" destId="{CA4ABD55-6153-4821-9A75-2691129C077E}" srcOrd="1" destOrd="0" presId="urn:microsoft.com/office/officeart/2005/8/layout/vProcess5"/>
    <dgm:cxn modelId="{244747CC-42EA-43A2-9091-D05E44EFAC10}" srcId="{BC82A7BB-C241-4B59-8738-EB5E1EFCFB2E}" destId="{9B2055E6-3234-4987-8BA3-233BD9FFB6C6}" srcOrd="0" destOrd="0" parTransId="{6FA93CCE-DC1B-4625-B79B-11D99F7E23B6}" sibTransId="{CA319B2D-5AB1-4254-8D89-C963B7F425F1}"/>
    <dgm:cxn modelId="{38885BE1-3F51-47B5-BC7C-F80EE3E52ED2}" type="presOf" srcId="{1609A5B2-85B4-4B8B-A128-8BEE69C48FB6}" destId="{D49D89A5-5455-424E-8CEA-605E5CD6A038}" srcOrd="1" destOrd="0" presId="urn:microsoft.com/office/officeart/2005/8/layout/vProcess5"/>
    <dgm:cxn modelId="{C7064AF2-8A29-419E-A7FF-D81A8568D8F3}" type="presOf" srcId="{C7FC85BE-0AC4-4289-BB94-20231F23B80B}" destId="{5106927F-8969-4053-AC45-3877442E14B8}" srcOrd="0" destOrd="0" presId="urn:microsoft.com/office/officeart/2005/8/layout/vProcess5"/>
    <dgm:cxn modelId="{AED7C3F2-5194-4521-83C1-C4BDCD0F2808}" srcId="{BC82A7BB-C241-4B59-8738-EB5E1EFCFB2E}" destId="{C7FC85BE-0AC4-4289-BB94-20231F23B80B}" srcOrd="1" destOrd="0" parTransId="{0D093A81-EF91-4330-8EC4-134892768D72}" sibTransId="{802BCD35-61D6-4D15-8CFD-2A983575956B}"/>
    <dgm:cxn modelId="{F98DC1FC-FEBF-42A6-BD85-F80CA50657D1}" type="presOf" srcId="{C7FC85BE-0AC4-4289-BB94-20231F23B80B}" destId="{E01DD9EF-42C6-4348-A5EC-1A3FE652944A}" srcOrd="1" destOrd="0" presId="urn:microsoft.com/office/officeart/2005/8/layout/vProcess5"/>
    <dgm:cxn modelId="{66B0A869-93CB-4E47-A7AE-FD4E12594B63}" type="presParOf" srcId="{81149D8C-5329-47EB-9403-E57CBEDA60B2}" destId="{1000E197-D14B-4A01-9568-1B6B96692942}" srcOrd="0" destOrd="0" presId="urn:microsoft.com/office/officeart/2005/8/layout/vProcess5"/>
    <dgm:cxn modelId="{8AB218A7-EB73-4438-8551-6C6601933AD3}" type="presParOf" srcId="{81149D8C-5329-47EB-9403-E57CBEDA60B2}" destId="{FCE1F80E-7338-43C5-A3A2-69CB54C651F1}" srcOrd="1" destOrd="0" presId="urn:microsoft.com/office/officeart/2005/8/layout/vProcess5"/>
    <dgm:cxn modelId="{934B4DED-82A2-4085-8227-205FE20AD3AB}" type="presParOf" srcId="{81149D8C-5329-47EB-9403-E57CBEDA60B2}" destId="{5106927F-8969-4053-AC45-3877442E14B8}" srcOrd="2" destOrd="0" presId="urn:microsoft.com/office/officeart/2005/8/layout/vProcess5"/>
    <dgm:cxn modelId="{C2A6E62C-1819-4612-BBDE-B8203F89DA00}" type="presParOf" srcId="{81149D8C-5329-47EB-9403-E57CBEDA60B2}" destId="{F4B3A64F-BE36-4B37-A3FB-A0399515E01B}" srcOrd="3" destOrd="0" presId="urn:microsoft.com/office/officeart/2005/8/layout/vProcess5"/>
    <dgm:cxn modelId="{9F762582-B9F6-4194-9550-717586286C49}" type="presParOf" srcId="{81149D8C-5329-47EB-9403-E57CBEDA60B2}" destId="{86720D81-B9B6-4667-9581-8CC91837770E}" srcOrd="4" destOrd="0" presId="urn:microsoft.com/office/officeart/2005/8/layout/vProcess5"/>
    <dgm:cxn modelId="{874B4010-BF2F-4892-A503-970EE5A12665}" type="presParOf" srcId="{81149D8C-5329-47EB-9403-E57CBEDA60B2}" destId="{1CBEB6B3-D025-43D1-ADEF-88056C431703}" srcOrd="5" destOrd="0" presId="urn:microsoft.com/office/officeart/2005/8/layout/vProcess5"/>
    <dgm:cxn modelId="{CDE039A1-BA86-4182-A488-18BDD5CB29B5}" type="presParOf" srcId="{81149D8C-5329-47EB-9403-E57CBEDA60B2}" destId="{CA4ABD55-6153-4821-9A75-2691129C077E}" srcOrd="6" destOrd="0" presId="urn:microsoft.com/office/officeart/2005/8/layout/vProcess5"/>
    <dgm:cxn modelId="{36BD0FDF-4146-492E-881A-918F4A2BEA6B}" type="presParOf" srcId="{81149D8C-5329-47EB-9403-E57CBEDA60B2}" destId="{E01DD9EF-42C6-4348-A5EC-1A3FE652944A}" srcOrd="7" destOrd="0" presId="urn:microsoft.com/office/officeart/2005/8/layout/vProcess5"/>
    <dgm:cxn modelId="{9DC48842-B71A-4DF9-B125-353219CEE772}" type="presParOf" srcId="{81149D8C-5329-47EB-9403-E57CBEDA60B2}" destId="{D49D89A5-5455-424E-8CEA-605E5CD6A03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D5435AC-7BF8-4790-B32E-79A3866029D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C2E5DE4-2699-4581-8507-181970C703CD}">
      <dgm:prSet/>
      <dgm:spPr/>
      <dgm:t>
        <a:bodyPr/>
        <a:lstStyle/>
        <a:p>
          <a:r>
            <a:rPr lang="tr-TR"/>
            <a:t>Söylediğiniz konuları perçinlemek üzere kısa bir özet geçilmesi</a:t>
          </a:r>
          <a:endParaRPr lang="en-US"/>
        </a:p>
      </dgm:t>
    </dgm:pt>
    <dgm:pt modelId="{86FCA35F-27C7-456D-8247-E2E0B062AB83}" type="parTrans" cxnId="{7986482D-7D90-4177-8A6F-725F0D4EA861}">
      <dgm:prSet/>
      <dgm:spPr/>
      <dgm:t>
        <a:bodyPr/>
        <a:lstStyle/>
        <a:p>
          <a:endParaRPr lang="en-US"/>
        </a:p>
      </dgm:t>
    </dgm:pt>
    <dgm:pt modelId="{20DFDF0D-1380-4303-B410-8B830CB2EB56}" type="sibTrans" cxnId="{7986482D-7D90-4177-8A6F-725F0D4EA861}">
      <dgm:prSet/>
      <dgm:spPr/>
      <dgm:t>
        <a:bodyPr/>
        <a:lstStyle/>
        <a:p>
          <a:endParaRPr lang="en-US"/>
        </a:p>
      </dgm:t>
    </dgm:pt>
    <dgm:pt modelId="{FFAC3E14-7F42-46AD-B2FE-9414F5A5039F}">
      <dgm:prSet/>
      <dgm:spPr/>
      <dgm:t>
        <a:bodyPr/>
        <a:lstStyle/>
        <a:p>
          <a:r>
            <a:rPr lang="tr-TR"/>
            <a:t>Söylenenlerin hedeflenen yere ulaşmasını sağlama</a:t>
          </a:r>
          <a:endParaRPr lang="en-US"/>
        </a:p>
      </dgm:t>
    </dgm:pt>
    <dgm:pt modelId="{5265D9E9-9D98-4B8E-94DB-2A0C09BBC8C9}" type="parTrans" cxnId="{349D7CC8-3B19-4BF1-8925-D4A78B0E592E}">
      <dgm:prSet/>
      <dgm:spPr/>
      <dgm:t>
        <a:bodyPr/>
        <a:lstStyle/>
        <a:p>
          <a:endParaRPr lang="en-US"/>
        </a:p>
      </dgm:t>
    </dgm:pt>
    <dgm:pt modelId="{DCDE1EB5-B3B5-46B4-B8C1-44F6F5F61B9B}" type="sibTrans" cxnId="{349D7CC8-3B19-4BF1-8925-D4A78B0E592E}">
      <dgm:prSet/>
      <dgm:spPr/>
      <dgm:t>
        <a:bodyPr/>
        <a:lstStyle/>
        <a:p>
          <a:endParaRPr lang="en-US"/>
        </a:p>
      </dgm:t>
    </dgm:pt>
    <dgm:pt modelId="{2380D9F1-0D59-4476-B4D2-7B2F006D17FA}">
      <dgm:prSet/>
      <dgm:spPr/>
      <dgm:t>
        <a:bodyPr/>
        <a:lstStyle/>
        <a:p>
          <a:r>
            <a:rPr lang="tr-TR"/>
            <a:t>Ses azaltma ve yükseltme ile vurgu yaparak canlı ve heyecanlı sonlandırılması</a:t>
          </a:r>
          <a:endParaRPr lang="en-US"/>
        </a:p>
      </dgm:t>
    </dgm:pt>
    <dgm:pt modelId="{2312908A-85DC-4B61-913A-A499571942F0}" type="parTrans" cxnId="{BE3A3B95-3523-416B-AFED-6574F7826E07}">
      <dgm:prSet/>
      <dgm:spPr/>
      <dgm:t>
        <a:bodyPr/>
        <a:lstStyle/>
        <a:p>
          <a:endParaRPr lang="en-US"/>
        </a:p>
      </dgm:t>
    </dgm:pt>
    <dgm:pt modelId="{9FB737BB-95AB-4E89-8D93-9A40A911785E}" type="sibTrans" cxnId="{BE3A3B95-3523-416B-AFED-6574F7826E07}">
      <dgm:prSet/>
      <dgm:spPr/>
      <dgm:t>
        <a:bodyPr/>
        <a:lstStyle/>
        <a:p>
          <a:endParaRPr lang="en-US"/>
        </a:p>
      </dgm:t>
    </dgm:pt>
    <dgm:pt modelId="{CC9287BF-0B07-4249-9A2F-73EC5DCC9207}" type="pres">
      <dgm:prSet presAssocID="{6D5435AC-7BF8-4790-B32E-79A3866029D6}" presName="root" presStyleCnt="0">
        <dgm:presLayoutVars>
          <dgm:dir/>
          <dgm:resizeHandles val="exact"/>
        </dgm:presLayoutVars>
      </dgm:prSet>
      <dgm:spPr/>
    </dgm:pt>
    <dgm:pt modelId="{CD7D1BCF-9B00-4FB0-A02E-6111E6F1AE40}" type="pres">
      <dgm:prSet presAssocID="{1C2E5DE4-2699-4581-8507-181970C703CD}" presName="compNode" presStyleCnt="0"/>
      <dgm:spPr/>
    </dgm:pt>
    <dgm:pt modelId="{6F2447D6-0207-46D5-8219-6AE41D0289E5}" type="pres">
      <dgm:prSet presAssocID="{1C2E5DE4-2699-4581-8507-181970C703CD}" presName="bgRect" presStyleLbl="bgShp" presStyleIdx="0" presStyleCnt="3"/>
      <dgm:spPr/>
    </dgm:pt>
    <dgm:pt modelId="{8AF83169-1B06-4242-9AFA-B3523C16542C}" type="pres">
      <dgm:prSet presAssocID="{1C2E5DE4-2699-4581-8507-181970C703C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C3F9AF2C-B745-4AFE-A414-242F6B968D52}" type="pres">
      <dgm:prSet presAssocID="{1C2E5DE4-2699-4581-8507-181970C703CD}" presName="spaceRect" presStyleCnt="0"/>
      <dgm:spPr/>
    </dgm:pt>
    <dgm:pt modelId="{5AF3116E-CE44-417D-8958-6668E087BA57}" type="pres">
      <dgm:prSet presAssocID="{1C2E5DE4-2699-4581-8507-181970C703CD}" presName="parTx" presStyleLbl="revTx" presStyleIdx="0" presStyleCnt="3">
        <dgm:presLayoutVars>
          <dgm:chMax val="0"/>
          <dgm:chPref val="0"/>
        </dgm:presLayoutVars>
      </dgm:prSet>
      <dgm:spPr/>
    </dgm:pt>
    <dgm:pt modelId="{13AF1421-8814-43CD-8C5F-7AC45A488B57}" type="pres">
      <dgm:prSet presAssocID="{20DFDF0D-1380-4303-B410-8B830CB2EB56}" presName="sibTrans" presStyleCnt="0"/>
      <dgm:spPr/>
    </dgm:pt>
    <dgm:pt modelId="{EF54E8BA-C2DC-4FF7-979D-C041CC01C052}" type="pres">
      <dgm:prSet presAssocID="{FFAC3E14-7F42-46AD-B2FE-9414F5A5039F}" presName="compNode" presStyleCnt="0"/>
      <dgm:spPr/>
    </dgm:pt>
    <dgm:pt modelId="{9474F0C0-4375-412B-92E5-C55ED43AB832}" type="pres">
      <dgm:prSet presAssocID="{FFAC3E14-7F42-46AD-B2FE-9414F5A5039F}" presName="bgRect" presStyleLbl="bgShp" presStyleIdx="1" presStyleCnt="3"/>
      <dgm:spPr/>
    </dgm:pt>
    <dgm:pt modelId="{093E1A45-8545-49F6-BBAD-2A8F2D13FA86}" type="pres">
      <dgm:prSet presAssocID="{FFAC3E14-7F42-46AD-B2FE-9414F5A5039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93F02F7A-0B0B-4893-8F35-74024EEDD58F}" type="pres">
      <dgm:prSet presAssocID="{FFAC3E14-7F42-46AD-B2FE-9414F5A5039F}" presName="spaceRect" presStyleCnt="0"/>
      <dgm:spPr/>
    </dgm:pt>
    <dgm:pt modelId="{6DD2524F-A772-42A8-A2F1-10AD1E4FFF19}" type="pres">
      <dgm:prSet presAssocID="{FFAC3E14-7F42-46AD-B2FE-9414F5A5039F}" presName="parTx" presStyleLbl="revTx" presStyleIdx="1" presStyleCnt="3">
        <dgm:presLayoutVars>
          <dgm:chMax val="0"/>
          <dgm:chPref val="0"/>
        </dgm:presLayoutVars>
      </dgm:prSet>
      <dgm:spPr/>
    </dgm:pt>
    <dgm:pt modelId="{31A78D14-8B2E-4C2C-AB0C-D26D174B6CC7}" type="pres">
      <dgm:prSet presAssocID="{DCDE1EB5-B3B5-46B4-B8C1-44F6F5F61B9B}" presName="sibTrans" presStyleCnt="0"/>
      <dgm:spPr/>
    </dgm:pt>
    <dgm:pt modelId="{EB55B0C1-8795-46C4-9DFB-D963E7B54EC3}" type="pres">
      <dgm:prSet presAssocID="{2380D9F1-0D59-4476-B4D2-7B2F006D17FA}" presName="compNode" presStyleCnt="0"/>
      <dgm:spPr/>
    </dgm:pt>
    <dgm:pt modelId="{6DC6F1A6-A5C0-46EE-BBED-5548ED286A06}" type="pres">
      <dgm:prSet presAssocID="{2380D9F1-0D59-4476-B4D2-7B2F006D17FA}" presName="bgRect" presStyleLbl="bgShp" presStyleIdx="2" presStyleCnt="3"/>
      <dgm:spPr/>
    </dgm:pt>
    <dgm:pt modelId="{83DC0121-B767-4505-92B6-545F2D86705B}" type="pres">
      <dgm:prSet presAssocID="{2380D9F1-0D59-4476-B4D2-7B2F006D17F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olume"/>
        </a:ext>
      </dgm:extLst>
    </dgm:pt>
    <dgm:pt modelId="{A4D0AC56-C294-43C8-945A-864371E0EAA6}" type="pres">
      <dgm:prSet presAssocID="{2380D9F1-0D59-4476-B4D2-7B2F006D17FA}" presName="spaceRect" presStyleCnt="0"/>
      <dgm:spPr/>
    </dgm:pt>
    <dgm:pt modelId="{1C0DA65F-7DCD-4A7B-AD8D-1059A0761383}" type="pres">
      <dgm:prSet presAssocID="{2380D9F1-0D59-4476-B4D2-7B2F006D17F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986482D-7D90-4177-8A6F-725F0D4EA861}" srcId="{6D5435AC-7BF8-4790-B32E-79A3866029D6}" destId="{1C2E5DE4-2699-4581-8507-181970C703CD}" srcOrd="0" destOrd="0" parTransId="{86FCA35F-27C7-456D-8247-E2E0B062AB83}" sibTransId="{20DFDF0D-1380-4303-B410-8B830CB2EB56}"/>
    <dgm:cxn modelId="{D1C4A531-262F-4239-A9AA-370D36C96F95}" type="presOf" srcId="{6D5435AC-7BF8-4790-B32E-79A3866029D6}" destId="{CC9287BF-0B07-4249-9A2F-73EC5DCC9207}" srcOrd="0" destOrd="0" presId="urn:microsoft.com/office/officeart/2018/2/layout/IconVerticalSolidList"/>
    <dgm:cxn modelId="{BD5A1A3E-E4D6-464F-A806-4DF4A8B247F4}" type="presOf" srcId="{1C2E5DE4-2699-4581-8507-181970C703CD}" destId="{5AF3116E-CE44-417D-8958-6668E087BA57}" srcOrd="0" destOrd="0" presId="urn:microsoft.com/office/officeart/2018/2/layout/IconVerticalSolidList"/>
    <dgm:cxn modelId="{6DB9E98E-F20A-480A-91D0-BE9F42D5CC16}" type="presOf" srcId="{2380D9F1-0D59-4476-B4D2-7B2F006D17FA}" destId="{1C0DA65F-7DCD-4A7B-AD8D-1059A0761383}" srcOrd="0" destOrd="0" presId="urn:microsoft.com/office/officeart/2018/2/layout/IconVerticalSolidList"/>
    <dgm:cxn modelId="{BE3A3B95-3523-416B-AFED-6574F7826E07}" srcId="{6D5435AC-7BF8-4790-B32E-79A3866029D6}" destId="{2380D9F1-0D59-4476-B4D2-7B2F006D17FA}" srcOrd="2" destOrd="0" parTransId="{2312908A-85DC-4B61-913A-A499571942F0}" sibTransId="{9FB737BB-95AB-4E89-8D93-9A40A911785E}"/>
    <dgm:cxn modelId="{CDD551B9-EC13-4E1C-95BC-723C36C1DA1A}" type="presOf" srcId="{FFAC3E14-7F42-46AD-B2FE-9414F5A5039F}" destId="{6DD2524F-A772-42A8-A2F1-10AD1E4FFF19}" srcOrd="0" destOrd="0" presId="urn:microsoft.com/office/officeart/2018/2/layout/IconVerticalSolidList"/>
    <dgm:cxn modelId="{349D7CC8-3B19-4BF1-8925-D4A78B0E592E}" srcId="{6D5435AC-7BF8-4790-B32E-79A3866029D6}" destId="{FFAC3E14-7F42-46AD-B2FE-9414F5A5039F}" srcOrd="1" destOrd="0" parTransId="{5265D9E9-9D98-4B8E-94DB-2A0C09BBC8C9}" sibTransId="{DCDE1EB5-B3B5-46B4-B8C1-44F6F5F61B9B}"/>
    <dgm:cxn modelId="{7EA1BE4E-972D-471B-ACC0-A6B5F3D5C814}" type="presParOf" srcId="{CC9287BF-0B07-4249-9A2F-73EC5DCC9207}" destId="{CD7D1BCF-9B00-4FB0-A02E-6111E6F1AE40}" srcOrd="0" destOrd="0" presId="urn:microsoft.com/office/officeart/2018/2/layout/IconVerticalSolidList"/>
    <dgm:cxn modelId="{A518432F-77E5-45E7-B973-8D05B31939F5}" type="presParOf" srcId="{CD7D1BCF-9B00-4FB0-A02E-6111E6F1AE40}" destId="{6F2447D6-0207-46D5-8219-6AE41D0289E5}" srcOrd="0" destOrd="0" presId="urn:microsoft.com/office/officeart/2018/2/layout/IconVerticalSolidList"/>
    <dgm:cxn modelId="{3A392C1A-C153-4C13-A240-EB62BDAF9329}" type="presParOf" srcId="{CD7D1BCF-9B00-4FB0-A02E-6111E6F1AE40}" destId="{8AF83169-1B06-4242-9AFA-B3523C16542C}" srcOrd="1" destOrd="0" presId="urn:microsoft.com/office/officeart/2018/2/layout/IconVerticalSolidList"/>
    <dgm:cxn modelId="{5EB66550-34E5-4680-A2D9-978A675B6BA8}" type="presParOf" srcId="{CD7D1BCF-9B00-4FB0-A02E-6111E6F1AE40}" destId="{C3F9AF2C-B745-4AFE-A414-242F6B968D52}" srcOrd="2" destOrd="0" presId="urn:microsoft.com/office/officeart/2018/2/layout/IconVerticalSolidList"/>
    <dgm:cxn modelId="{AD1D6D31-6EF4-4ED1-8A34-68C4DCA024B6}" type="presParOf" srcId="{CD7D1BCF-9B00-4FB0-A02E-6111E6F1AE40}" destId="{5AF3116E-CE44-417D-8958-6668E087BA57}" srcOrd="3" destOrd="0" presId="urn:microsoft.com/office/officeart/2018/2/layout/IconVerticalSolidList"/>
    <dgm:cxn modelId="{1921E7A6-517C-4E52-9967-290CB757B8D4}" type="presParOf" srcId="{CC9287BF-0B07-4249-9A2F-73EC5DCC9207}" destId="{13AF1421-8814-43CD-8C5F-7AC45A488B57}" srcOrd="1" destOrd="0" presId="urn:microsoft.com/office/officeart/2018/2/layout/IconVerticalSolidList"/>
    <dgm:cxn modelId="{8A091775-3D8E-4EFB-A437-4F8ED4955751}" type="presParOf" srcId="{CC9287BF-0B07-4249-9A2F-73EC5DCC9207}" destId="{EF54E8BA-C2DC-4FF7-979D-C041CC01C052}" srcOrd="2" destOrd="0" presId="urn:microsoft.com/office/officeart/2018/2/layout/IconVerticalSolidList"/>
    <dgm:cxn modelId="{8E084FEA-7716-43CD-94B3-C9D25B9A85E6}" type="presParOf" srcId="{EF54E8BA-C2DC-4FF7-979D-C041CC01C052}" destId="{9474F0C0-4375-412B-92E5-C55ED43AB832}" srcOrd="0" destOrd="0" presId="urn:microsoft.com/office/officeart/2018/2/layout/IconVerticalSolidList"/>
    <dgm:cxn modelId="{2C1729CA-113B-40F4-97A0-C31F06DAE609}" type="presParOf" srcId="{EF54E8BA-C2DC-4FF7-979D-C041CC01C052}" destId="{093E1A45-8545-49F6-BBAD-2A8F2D13FA86}" srcOrd="1" destOrd="0" presId="urn:microsoft.com/office/officeart/2018/2/layout/IconVerticalSolidList"/>
    <dgm:cxn modelId="{6C3B4E88-3215-4621-B6EC-485B25184BDB}" type="presParOf" srcId="{EF54E8BA-C2DC-4FF7-979D-C041CC01C052}" destId="{93F02F7A-0B0B-4893-8F35-74024EEDD58F}" srcOrd="2" destOrd="0" presId="urn:microsoft.com/office/officeart/2018/2/layout/IconVerticalSolidList"/>
    <dgm:cxn modelId="{4B684CA3-47AC-4B18-A250-610BA28D9982}" type="presParOf" srcId="{EF54E8BA-C2DC-4FF7-979D-C041CC01C052}" destId="{6DD2524F-A772-42A8-A2F1-10AD1E4FFF19}" srcOrd="3" destOrd="0" presId="urn:microsoft.com/office/officeart/2018/2/layout/IconVerticalSolidList"/>
    <dgm:cxn modelId="{7AC47D68-3C63-4888-A759-5AF96C7978DB}" type="presParOf" srcId="{CC9287BF-0B07-4249-9A2F-73EC5DCC9207}" destId="{31A78D14-8B2E-4C2C-AB0C-D26D174B6CC7}" srcOrd="3" destOrd="0" presId="urn:microsoft.com/office/officeart/2018/2/layout/IconVerticalSolidList"/>
    <dgm:cxn modelId="{B21F90A1-0757-4870-9029-178FD85B18C9}" type="presParOf" srcId="{CC9287BF-0B07-4249-9A2F-73EC5DCC9207}" destId="{EB55B0C1-8795-46C4-9DFB-D963E7B54EC3}" srcOrd="4" destOrd="0" presId="urn:microsoft.com/office/officeart/2018/2/layout/IconVerticalSolidList"/>
    <dgm:cxn modelId="{281837C7-FB61-4BDB-B344-3FF50A528BB1}" type="presParOf" srcId="{EB55B0C1-8795-46C4-9DFB-D963E7B54EC3}" destId="{6DC6F1A6-A5C0-46EE-BBED-5548ED286A06}" srcOrd="0" destOrd="0" presId="urn:microsoft.com/office/officeart/2018/2/layout/IconVerticalSolidList"/>
    <dgm:cxn modelId="{F2DDF48D-1BC6-4B3A-902E-A986D8B6DE2E}" type="presParOf" srcId="{EB55B0C1-8795-46C4-9DFB-D963E7B54EC3}" destId="{83DC0121-B767-4505-92B6-545F2D86705B}" srcOrd="1" destOrd="0" presId="urn:microsoft.com/office/officeart/2018/2/layout/IconVerticalSolidList"/>
    <dgm:cxn modelId="{EE8665C2-0D59-4B5E-A390-8FEC5DDD5D05}" type="presParOf" srcId="{EB55B0C1-8795-46C4-9DFB-D963E7B54EC3}" destId="{A4D0AC56-C294-43C8-945A-864371E0EAA6}" srcOrd="2" destOrd="0" presId="urn:microsoft.com/office/officeart/2018/2/layout/IconVerticalSolidList"/>
    <dgm:cxn modelId="{F5C75732-1949-4240-ACCF-EF36168328A3}" type="presParOf" srcId="{EB55B0C1-8795-46C4-9DFB-D963E7B54EC3}" destId="{1C0DA65F-7DCD-4A7B-AD8D-1059A076138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CF0594D-21EA-4BF5-9C01-3863AF4C6B4B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047D5FB-D2E7-482F-8505-4BD48D3858A1}">
      <dgm:prSet/>
      <dgm:spPr/>
      <dgm:t>
        <a:bodyPr/>
        <a:lstStyle/>
        <a:p>
          <a:r>
            <a:rPr lang="tr-TR"/>
            <a:t>Bir konuşmada kapanış bölümü yani sonuç kısmı konuşmanın en stratejik unsurudur.</a:t>
          </a:r>
          <a:endParaRPr lang="en-US"/>
        </a:p>
      </dgm:t>
    </dgm:pt>
    <dgm:pt modelId="{E68BB572-D3A8-47CC-AD70-A5A7620E1BB0}" type="parTrans" cxnId="{C34546F7-46FC-4F87-8A64-A659D4FA94C1}">
      <dgm:prSet/>
      <dgm:spPr/>
      <dgm:t>
        <a:bodyPr/>
        <a:lstStyle/>
        <a:p>
          <a:endParaRPr lang="en-US"/>
        </a:p>
      </dgm:t>
    </dgm:pt>
    <dgm:pt modelId="{62C383B9-9518-4A6F-B94B-ADBE35B169DC}" type="sibTrans" cxnId="{C34546F7-46FC-4F87-8A64-A659D4FA94C1}">
      <dgm:prSet/>
      <dgm:spPr/>
      <dgm:t>
        <a:bodyPr/>
        <a:lstStyle/>
        <a:p>
          <a:endParaRPr lang="en-US"/>
        </a:p>
      </dgm:t>
    </dgm:pt>
    <dgm:pt modelId="{5FC0732C-F326-4678-9439-BCC0E6F723DF}">
      <dgm:prSet/>
      <dgm:spPr/>
      <dgm:t>
        <a:bodyPr/>
        <a:lstStyle/>
        <a:p>
          <a:r>
            <a:rPr lang="tr-TR"/>
            <a:t>En son söylenen şey, en sure bellekte kalandır.</a:t>
          </a:r>
          <a:endParaRPr lang="en-US"/>
        </a:p>
      </dgm:t>
    </dgm:pt>
    <dgm:pt modelId="{D1677F49-3DC9-4EA4-A412-5CE8000744C3}" type="parTrans" cxnId="{3C337199-23BD-415B-A97D-3BD47E2B0A98}">
      <dgm:prSet/>
      <dgm:spPr/>
      <dgm:t>
        <a:bodyPr/>
        <a:lstStyle/>
        <a:p>
          <a:endParaRPr lang="en-US"/>
        </a:p>
      </dgm:t>
    </dgm:pt>
    <dgm:pt modelId="{568105F0-08FD-4915-9EAE-8741000EB4CD}" type="sibTrans" cxnId="{3C337199-23BD-415B-A97D-3BD47E2B0A98}">
      <dgm:prSet/>
      <dgm:spPr/>
      <dgm:t>
        <a:bodyPr/>
        <a:lstStyle/>
        <a:p>
          <a:endParaRPr lang="en-US"/>
        </a:p>
      </dgm:t>
    </dgm:pt>
    <dgm:pt modelId="{007E3788-CC30-4EE0-954B-9F699A7911BD}">
      <dgm:prSet/>
      <dgm:spPr/>
      <dgm:t>
        <a:bodyPr/>
        <a:lstStyle/>
        <a:p>
          <a:r>
            <a:rPr lang="tr-TR"/>
            <a:t>Sunumunuzu bitireceğinizi söylemeden bitirmelisiniz</a:t>
          </a:r>
          <a:endParaRPr lang="en-US"/>
        </a:p>
      </dgm:t>
    </dgm:pt>
    <dgm:pt modelId="{F0A59B24-6F76-4A9D-8F33-8CB68E2BA6EB}" type="parTrans" cxnId="{C65C2252-56C8-4646-9F5C-EF1606112FFF}">
      <dgm:prSet/>
      <dgm:spPr/>
      <dgm:t>
        <a:bodyPr/>
        <a:lstStyle/>
        <a:p>
          <a:endParaRPr lang="en-US"/>
        </a:p>
      </dgm:t>
    </dgm:pt>
    <dgm:pt modelId="{529DD857-1A30-4F3C-8A3B-99B761C0C9CC}" type="sibTrans" cxnId="{C65C2252-56C8-4646-9F5C-EF1606112FFF}">
      <dgm:prSet/>
      <dgm:spPr/>
      <dgm:t>
        <a:bodyPr/>
        <a:lstStyle/>
        <a:p>
          <a:endParaRPr lang="en-US"/>
        </a:p>
      </dgm:t>
    </dgm:pt>
    <dgm:pt modelId="{1CAE9BA4-B2B5-44CF-A560-A59738B06313}">
      <dgm:prSet/>
      <dgm:spPr/>
      <dgm:t>
        <a:bodyPr/>
        <a:lstStyle/>
        <a:p>
          <a:r>
            <a:rPr lang="tr-TR"/>
            <a:t>Ve en önemlisi beni dinlemeye vakit ayırdığınız için teşekkür etmeyin izleyicinin vakti değerli sizin vaktiniz değersiz mi?</a:t>
          </a:r>
          <a:endParaRPr lang="en-US"/>
        </a:p>
      </dgm:t>
    </dgm:pt>
    <dgm:pt modelId="{09B5EAF7-F109-417C-9F93-CAE082E95E39}" type="parTrans" cxnId="{96748408-0229-4848-9DE4-2128B6F721BA}">
      <dgm:prSet/>
      <dgm:spPr/>
      <dgm:t>
        <a:bodyPr/>
        <a:lstStyle/>
        <a:p>
          <a:endParaRPr lang="en-US"/>
        </a:p>
      </dgm:t>
    </dgm:pt>
    <dgm:pt modelId="{738F1578-C583-4AFC-8673-A54DB4D836B1}" type="sibTrans" cxnId="{96748408-0229-4848-9DE4-2128B6F721BA}">
      <dgm:prSet/>
      <dgm:spPr/>
      <dgm:t>
        <a:bodyPr/>
        <a:lstStyle/>
        <a:p>
          <a:endParaRPr lang="en-US"/>
        </a:p>
      </dgm:t>
    </dgm:pt>
    <dgm:pt modelId="{72735A8E-2531-443E-B679-9E1E42758C50}">
      <dgm:prSet/>
      <dgm:spPr/>
      <dgm:t>
        <a:bodyPr/>
        <a:lstStyle/>
        <a:p>
          <a:r>
            <a:rPr lang="tr-TR"/>
            <a:t>‘Dinlediğiniz için teşekkür ederim’ kullanımı daha uygun olabilir… </a:t>
          </a:r>
          <a:endParaRPr lang="en-US"/>
        </a:p>
      </dgm:t>
    </dgm:pt>
    <dgm:pt modelId="{2EC7B6AF-0FE2-4EE7-B4D0-19D3A90ABD4B}" type="parTrans" cxnId="{11E83E6F-CF0D-4A84-8B2D-B1ECDF9109F7}">
      <dgm:prSet/>
      <dgm:spPr/>
      <dgm:t>
        <a:bodyPr/>
        <a:lstStyle/>
        <a:p>
          <a:endParaRPr lang="en-US"/>
        </a:p>
      </dgm:t>
    </dgm:pt>
    <dgm:pt modelId="{E3568B4D-6577-4D89-8E47-C12B3F172746}" type="sibTrans" cxnId="{11E83E6F-CF0D-4A84-8B2D-B1ECDF9109F7}">
      <dgm:prSet/>
      <dgm:spPr/>
      <dgm:t>
        <a:bodyPr/>
        <a:lstStyle/>
        <a:p>
          <a:endParaRPr lang="en-US"/>
        </a:p>
      </dgm:t>
    </dgm:pt>
    <dgm:pt modelId="{7B549146-C876-4E05-BABB-31CC4FEF3C78}" type="pres">
      <dgm:prSet presAssocID="{CCF0594D-21EA-4BF5-9C01-3863AF4C6B4B}" presName="outerComposite" presStyleCnt="0">
        <dgm:presLayoutVars>
          <dgm:chMax val="5"/>
          <dgm:dir/>
          <dgm:resizeHandles val="exact"/>
        </dgm:presLayoutVars>
      </dgm:prSet>
      <dgm:spPr/>
    </dgm:pt>
    <dgm:pt modelId="{B2941470-3048-438D-AA21-CDB03EC0E64E}" type="pres">
      <dgm:prSet presAssocID="{CCF0594D-21EA-4BF5-9C01-3863AF4C6B4B}" presName="dummyMaxCanvas" presStyleCnt="0">
        <dgm:presLayoutVars/>
      </dgm:prSet>
      <dgm:spPr/>
    </dgm:pt>
    <dgm:pt modelId="{DA3C7695-278D-43B0-94CC-0CA1797C0AFE}" type="pres">
      <dgm:prSet presAssocID="{CCF0594D-21EA-4BF5-9C01-3863AF4C6B4B}" presName="FiveNodes_1" presStyleLbl="node1" presStyleIdx="0" presStyleCnt="5">
        <dgm:presLayoutVars>
          <dgm:bulletEnabled val="1"/>
        </dgm:presLayoutVars>
      </dgm:prSet>
      <dgm:spPr/>
    </dgm:pt>
    <dgm:pt modelId="{66D3744C-A24F-42A4-A89B-BBF9524B807F}" type="pres">
      <dgm:prSet presAssocID="{CCF0594D-21EA-4BF5-9C01-3863AF4C6B4B}" presName="FiveNodes_2" presStyleLbl="node1" presStyleIdx="1" presStyleCnt="5">
        <dgm:presLayoutVars>
          <dgm:bulletEnabled val="1"/>
        </dgm:presLayoutVars>
      </dgm:prSet>
      <dgm:spPr/>
    </dgm:pt>
    <dgm:pt modelId="{3623547D-AEF4-4C5B-B199-C31A996A8014}" type="pres">
      <dgm:prSet presAssocID="{CCF0594D-21EA-4BF5-9C01-3863AF4C6B4B}" presName="FiveNodes_3" presStyleLbl="node1" presStyleIdx="2" presStyleCnt="5">
        <dgm:presLayoutVars>
          <dgm:bulletEnabled val="1"/>
        </dgm:presLayoutVars>
      </dgm:prSet>
      <dgm:spPr/>
    </dgm:pt>
    <dgm:pt modelId="{60B0DCB7-7E87-456A-93BD-11CAF9F29497}" type="pres">
      <dgm:prSet presAssocID="{CCF0594D-21EA-4BF5-9C01-3863AF4C6B4B}" presName="FiveNodes_4" presStyleLbl="node1" presStyleIdx="3" presStyleCnt="5">
        <dgm:presLayoutVars>
          <dgm:bulletEnabled val="1"/>
        </dgm:presLayoutVars>
      </dgm:prSet>
      <dgm:spPr/>
    </dgm:pt>
    <dgm:pt modelId="{65291A18-033E-4494-BBEE-CB01F98F3F5D}" type="pres">
      <dgm:prSet presAssocID="{CCF0594D-21EA-4BF5-9C01-3863AF4C6B4B}" presName="FiveNodes_5" presStyleLbl="node1" presStyleIdx="4" presStyleCnt="5">
        <dgm:presLayoutVars>
          <dgm:bulletEnabled val="1"/>
        </dgm:presLayoutVars>
      </dgm:prSet>
      <dgm:spPr/>
    </dgm:pt>
    <dgm:pt modelId="{11B89915-EADB-4DA5-AA62-D73FD2E9029E}" type="pres">
      <dgm:prSet presAssocID="{CCF0594D-21EA-4BF5-9C01-3863AF4C6B4B}" presName="FiveConn_1-2" presStyleLbl="fgAccFollowNode1" presStyleIdx="0" presStyleCnt="4">
        <dgm:presLayoutVars>
          <dgm:bulletEnabled val="1"/>
        </dgm:presLayoutVars>
      </dgm:prSet>
      <dgm:spPr/>
    </dgm:pt>
    <dgm:pt modelId="{015112EF-B847-4B32-92E7-505265A805F5}" type="pres">
      <dgm:prSet presAssocID="{CCF0594D-21EA-4BF5-9C01-3863AF4C6B4B}" presName="FiveConn_2-3" presStyleLbl="fgAccFollowNode1" presStyleIdx="1" presStyleCnt="4">
        <dgm:presLayoutVars>
          <dgm:bulletEnabled val="1"/>
        </dgm:presLayoutVars>
      </dgm:prSet>
      <dgm:spPr/>
    </dgm:pt>
    <dgm:pt modelId="{8D0EC8F3-4FDD-46F2-91C0-E87B9BDCCE7A}" type="pres">
      <dgm:prSet presAssocID="{CCF0594D-21EA-4BF5-9C01-3863AF4C6B4B}" presName="FiveConn_3-4" presStyleLbl="fgAccFollowNode1" presStyleIdx="2" presStyleCnt="4">
        <dgm:presLayoutVars>
          <dgm:bulletEnabled val="1"/>
        </dgm:presLayoutVars>
      </dgm:prSet>
      <dgm:spPr/>
    </dgm:pt>
    <dgm:pt modelId="{D5C36F0B-3535-452B-AD8C-AA33F3C60CD6}" type="pres">
      <dgm:prSet presAssocID="{CCF0594D-21EA-4BF5-9C01-3863AF4C6B4B}" presName="FiveConn_4-5" presStyleLbl="fgAccFollowNode1" presStyleIdx="3" presStyleCnt="4">
        <dgm:presLayoutVars>
          <dgm:bulletEnabled val="1"/>
        </dgm:presLayoutVars>
      </dgm:prSet>
      <dgm:spPr/>
    </dgm:pt>
    <dgm:pt modelId="{582FDA86-0C18-45DF-B8F3-FBE2C04BAA52}" type="pres">
      <dgm:prSet presAssocID="{CCF0594D-21EA-4BF5-9C01-3863AF4C6B4B}" presName="FiveNodes_1_text" presStyleLbl="node1" presStyleIdx="4" presStyleCnt="5">
        <dgm:presLayoutVars>
          <dgm:bulletEnabled val="1"/>
        </dgm:presLayoutVars>
      </dgm:prSet>
      <dgm:spPr/>
    </dgm:pt>
    <dgm:pt modelId="{575F5C31-3ACD-4D39-8289-E62EEFA0C2D9}" type="pres">
      <dgm:prSet presAssocID="{CCF0594D-21EA-4BF5-9C01-3863AF4C6B4B}" presName="FiveNodes_2_text" presStyleLbl="node1" presStyleIdx="4" presStyleCnt="5">
        <dgm:presLayoutVars>
          <dgm:bulletEnabled val="1"/>
        </dgm:presLayoutVars>
      </dgm:prSet>
      <dgm:spPr/>
    </dgm:pt>
    <dgm:pt modelId="{6854213C-700C-4EDE-8E3E-1D86A5004FAD}" type="pres">
      <dgm:prSet presAssocID="{CCF0594D-21EA-4BF5-9C01-3863AF4C6B4B}" presName="FiveNodes_3_text" presStyleLbl="node1" presStyleIdx="4" presStyleCnt="5">
        <dgm:presLayoutVars>
          <dgm:bulletEnabled val="1"/>
        </dgm:presLayoutVars>
      </dgm:prSet>
      <dgm:spPr/>
    </dgm:pt>
    <dgm:pt modelId="{49A336C6-0B1A-4F5C-A509-99135ED9E431}" type="pres">
      <dgm:prSet presAssocID="{CCF0594D-21EA-4BF5-9C01-3863AF4C6B4B}" presName="FiveNodes_4_text" presStyleLbl="node1" presStyleIdx="4" presStyleCnt="5">
        <dgm:presLayoutVars>
          <dgm:bulletEnabled val="1"/>
        </dgm:presLayoutVars>
      </dgm:prSet>
      <dgm:spPr/>
    </dgm:pt>
    <dgm:pt modelId="{4F7D9544-F20E-4EA8-81F0-A3F5DA2752A5}" type="pres">
      <dgm:prSet presAssocID="{CCF0594D-21EA-4BF5-9C01-3863AF4C6B4B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96748408-0229-4848-9DE4-2128B6F721BA}" srcId="{CCF0594D-21EA-4BF5-9C01-3863AF4C6B4B}" destId="{1CAE9BA4-B2B5-44CF-A560-A59738B06313}" srcOrd="3" destOrd="0" parTransId="{09B5EAF7-F109-417C-9F93-CAE082E95E39}" sibTransId="{738F1578-C583-4AFC-8673-A54DB4D836B1}"/>
    <dgm:cxn modelId="{CC8C9014-4B14-4A70-A5D8-B65CF8F106DB}" type="presOf" srcId="{5FC0732C-F326-4678-9439-BCC0E6F723DF}" destId="{575F5C31-3ACD-4D39-8289-E62EEFA0C2D9}" srcOrd="1" destOrd="0" presId="urn:microsoft.com/office/officeart/2005/8/layout/vProcess5"/>
    <dgm:cxn modelId="{4CB78315-6ED7-4975-BF5F-07A1E2361268}" type="presOf" srcId="{72735A8E-2531-443E-B679-9E1E42758C50}" destId="{4F7D9544-F20E-4EA8-81F0-A3F5DA2752A5}" srcOrd="1" destOrd="0" presId="urn:microsoft.com/office/officeart/2005/8/layout/vProcess5"/>
    <dgm:cxn modelId="{CD6CDB16-AF9D-478B-B0B2-E610EBD08B68}" type="presOf" srcId="{1CAE9BA4-B2B5-44CF-A560-A59738B06313}" destId="{49A336C6-0B1A-4F5C-A509-99135ED9E431}" srcOrd="1" destOrd="0" presId="urn:microsoft.com/office/officeart/2005/8/layout/vProcess5"/>
    <dgm:cxn modelId="{886B3433-8743-4E64-8FDC-3CA24214F8DD}" type="presOf" srcId="{5FC0732C-F326-4678-9439-BCC0E6F723DF}" destId="{66D3744C-A24F-42A4-A89B-BBF9524B807F}" srcOrd="0" destOrd="0" presId="urn:microsoft.com/office/officeart/2005/8/layout/vProcess5"/>
    <dgm:cxn modelId="{443E0540-91C9-4A6A-B52B-8D8FD2665F54}" type="presOf" srcId="{62C383B9-9518-4A6F-B94B-ADBE35B169DC}" destId="{11B89915-EADB-4DA5-AA62-D73FD2E9029E}" srcOrd="0" destOrd="0" presId="urn:microsoft.com/office/officeart/2005/8/layout/vProcess5"/>
    <dgm:cxn modelId="{11E83E6F-CF0D-4A84-8B2D-B1ECDF9109F7}" srcId="{CCF0594D-21EA-4BF5-9C01-3863AF4C6B4B}" destId="{72735A8E-2531-443E-B679-9E1E42758C50}" srcOrd="4" destOrd="0" parTransId="{2EC7B6AF-0FE2-4EE7-B4D0-19D3A90ABD4B}" sibTransId="{E3568B4D-6577-4D89-8E47-C12B3F172746}"/>
    <dgm:cxn modelId="{5127DA51-13BA-4399-941D-017872622537}" type="presOf" srcId="{568105F0-08FD-4915-9EAE-8741000EB4CD}" destId="{015112EF-B847-4B32-92E7-505265A805F5}" srcOrd="0" destOrd="0" presId="urn:microsoft.com/office/officeart/2005/8/layout/vProcess5"/>
    <dgm:cxn modelId="{C65C2252-56C8-4646-9F5C-EF1606112FFF}" srcId="{CCF0594D-21EA-4BF5-9C01-3863AF4C6B4B}" destId="{007E3788-CC30-4EE0-954B-9F699A7911BD}" srcOrd="2" destOrd="0" parTransId="{F0A59B24-6F76-4A9D-8F33-8CB68E2BA6EB}" sibTransId="{529DD857-1A30-4F3C-8A3B-99B761C0C9CC}"/>
    <dgm:cxn modelId="{248C0375-75EC-4E3E-8264-82C5462AD394}" type="presOf" srcId="{738F1578-C583-4AFC-8673-A54DB4D836B1}" destId="{D5C36F0B-3535-452B-AD8C-AA33F3C60CD6}" srcOrd="0" destOrd="0" presId="urn:microsoft.com/office/officeart/2005/8/layout/vProcess5"/>
    <dgm:cxn modelId="{72C0DE7F-11D8-4C46-A4F6-44B826783CC7}" type="presOf" srcId="{529DD857-1A30-4F3C-8A3B-99B761C0C9CC}" destId="{8D0EC8F3-4FDD-46F2-91C0-E87B9BDCCE7A}" srcOrd="0" destOrd="0" presId="urn:microsoft.com/office/officeart/2005/8/layout/vProcess5"/>
    <dgm:cxn modelId="{B6661784-3C61-4E96-A29A-78655CB22C88}" type="presOf" srcId="{D047D5FB-D2E7-482F-8505-4BD48D3858A1}" destId="{DA3C7695-278D-43B0-94CC-0CA1797C0AFE}" srcOrd="0" destOrd="0" presId="urn:microsoft.com/office/officeart/2005/8/layout/vProcess5"/>
    <dgm:cxn modelId="{50522C90-812E-4666-B16F-CAF8A4145D9E}" type="presOf" srcId="{007E3788-CC30-4EE0-954B-9F699A7911BD}" destId="{3623547D-AEF4-4C5B-B199-C31A996A8014}" srcOrd="0" destOrd="0" presId="urn:microsoft.com/office/officeart/2005/8/layout/vProcess5"/>
    <dgm:cxn modelId="{3C337199-23BD-415B-A97D-3BD47E2B0A98}" srcId="{CCF0594D-21EA-4BF5-9C01-3863AF4C6B4B}" destId="{5FC0732C-F326-4678-9439-BCC0E6F723DF}" srcOrd="1" destOrd="0" parTransId="{D1677F49-3DC9-4EA4-A412-5CE8000744C3}" sibTransId="{568105F0-08FD-4915-9EAE-8741000EB4CD}"/>
    <dgm:cxn modelId="{4152D5B3-3970-445B-ABDA-03DF42DD60DD}" type="presOf" srcId="{D047D5FB-D2E7-482F-8505-4BD48D3858A1}" destId="{582FDA86-0C18-45DF-B8F3-FBE2C04BAA52}" srcOrd="1" destOrd="0" presId="urn:microsoft.com/office/officeart/2005/8/layout/vProcess5"/>
    <dgm:cxn modelId="{4B3F9FBB-BCD2-41FF-BFD9-F361A7139FEA}" type="presOf" srcId="{007E3788-CC30-4EE0-954B-9F699A7911BD}" destId="{6854213C-700C-4EDE-8E3E-1D86A5004FAD}" srcOrd="1" destOrd="0" presId="urn:microsoft.com/office/officeart/2005/8/layout/vProcess5"/>
    <dgm:cxn modelId="{247BBFBE-8B59-4281-877F-CAFD38D12437}" type="presOf" srcId="{CCF0594D-21EA-4BF5-9C01-3863AF4C6B4B}" destId="{7B549146-C876-4E05-BABB-31CC4FEF3C78}" srcOrd="0" destOrd="0" presId="urn:microsoft.com/office/officeart/2005/8/layout/vProcess5"/>
    <dgm:cxn modelId="{3DD15EC4-3E51-4950-A90F-A6178286B73C}" type="presOf" srcId="{1CAE9BA4-B2B5-44CF-A560-A59738B06313}" destId="{60B0DCB7-7E87-456A-93BD-11CAF9F29497}" srcOrd="0" destOrd="0" presId="urn:microsoft.com/office/officeart/2005/8/layout/vProcess5"/>
    <dgm:cxn modelId="{577B43CE-D2D0-4EC6-A3F8-898AFBF87A60}" type="presOf" srcId="{72735A8E-2531-443E-B679-9E1E42758C50}" destId="{65291A18-033E-4494-BBEE-CB01F98F3F5D}" srcOrd="0" destOrd="0" presId="urn:microsoft.com/office/officeart/2005/8/layout/vProcess5"/>
    <dgm:cxn modelId="{C34546F7-46FC-4F87-8A64-A659D4FA94C1}" srcId="{CCF0594D-21EA-4BF5-9C01-3863AF4C6B4B}" destId="{D047D5FB-D2E7-482F-8505-4BD48D3858A1}" srcOrd="0" destOrd="0" parTransId="{E68BB572-D3A8-47CC-AD70-A5A7620E1BB0}" sibTransId="{62C383B9-9518-4A6F-B94B-ADBE35B169DC}"/>
    <dgm:cxn modelId="{6ADB9776-A626-4673-9AC5-B068E543ADF7}" type="presParOf" srcId="{7B549146-C876-4E05-BABB-31CC4FEF3C78}" destId="{B2941470-3048-438D-AA21-CDB03EC0E64E}" srcOrd="0" destOrd="0" presId="urn:microsoft.com/office/officeart/2005/8/layout/vProcess5"/>
    <dgm:cxn modelId="{C79DDFB9-44A5-44B8-8E34-E03AA678FC3D}" type="presParOf" srcId="{7B549146-C876-4E05-BABB-31CC4FEF3C78}" destId="{DA3C7695-278D-43B0-94CC-0CA1797C0AFE}" srcOrd="1" destOrd="0" presId="urn:microsoft.com/office/officeart/2005/8/layout/vProcess5"/>
    <dgm:cxn modelId="{8986F86E-7301-4253-9985-55FD0F6AA249}" type="presParOf" srcId="{7B549146-C876-4E05-BABB-31CC4FEF3C78}" destId="{66D3744C-A24F-42A4-A89B-BBF9524B807F}" srcOrd="2" destOrd="0" presId="urn:microsoft.com/office/officeart/2005/8/layout/vProcess5"/>
    <dgm:cxn modelId="{BBD31A89-3E03-43C4-B006-DD6428030C43}" type="presParOf" srcId="{7B549146-C876-4E05-BABB-31CC4FEF3C78}" destId="{3623547D-AEF4-4C5B-B199-C31A996A8014}" srcOrd="3" destOrd="0" presId="urn:microsoft.com/office/officeart/2005/8/layout/vProcess5"/>
    <dgm:cxn modelId="{F967B613-9FCB-4602-BAFC-00B919C1742A}" type="presParOf" srcId="{7B549146-C876-4E05-BABB-31CC4FEF3C78}" destId="{60B0DCB7-7E87-456A-93BD-11CAF9F29497}" srcOrd="4" destOrd="0" presId="urn:microsoft.com/office/officeart/2005/8/layout/vProcess5"/>
    <dgm:cxn modelId="{95DAD92B-099B-418E-87C1-4978B3F28C83}" type="presParOf" srcId="{7B549146-C876-4E05-BABB-31CC4FEF3C78}" destId="{65291A18-033E-4494-BBEE-CB01F98F3F5D}" srcOrd="5" destOrd="0" presId="urn:microsoft.com/office/officeart/2005/8/layout/vProcess5"/>
    <dgm:cxn modelId="{3274D0B5-0692-4AB3-9F3E-92B42DA67AC4}" type="presParOf" srcId="{7B549146-C876-4E05-BABB-31CC4FEF3C78}" destId="{11B89915-EADB-4DA5-AA62-D73FD2E9029E}" srcOrd="6" destOrd="0" presId="urn:microsoft.com/office/officeart/2005/8/layout/vProcess5"/>
    <dgm:cxn modelId="{406D7A5F-F0AC-4655-8D57-9B3B7E0C708C}" type="presParOf" srcId="{7B549146-C876-4E05-BABB-31CC4FEF3C78}" destId="{015112EF-B847-4B32-92E7-505265A805F5}" srcOrd="7" destOrd="0" presId="urn:microsoft.com/office/officeart/2005/8/layout/vProcess5"/>
    <dgm:cxn modelId="{A1D556A8-E75E-4A6C-A4C9-185DAFFE605C}" type="presParOf" srcId="{7B549146-C876-4E05-BABB-31CC4FEF3C78}" destId="{8D0EC8F3-4FDD-46F2-91C0-E87B9BDCCE7A}" srcOrd="8" destOrd="0" presId="urn:microsoft.com/office/officeart/2005/8/layout/vProcess5"/>
    <dgm:cxn modelId="{B4E3F2BE-407E-44E7-AC24-A57D0FF0A4A4}" type="presParOf" srcId="{7B549146-C876-4E05-BABB-31CC4FEF3C78}" destId="{D5C36F0B-3535-452B-AD8C-AA33F3C60CD6}" srcOrd="9" destOrd="0" presId="urn:microsoft.com/office/officeart/2005/8/layout/vProcess5"/>
    <dgm:cxn modelId="{67DB5CA5-5065-4C68-9C9F-660FBECC0ED8}" type="presParOf" srcId="{7B549146-C876-4E05-BABB-31CC4FEF3C78}" destId="{582FDA86-0C18-45DF-B8F3-FBE2C04BAA52}" srcOrd="10" destOrd="0" presId="urn:microsoft.com/office/officeart/2005/8/layout/vProcess5"/>
    <dgm:cxn modelId="{6EB7E842-F278-413A-80D5-E56F15E5728B}" type="presParOf" srcId="{7B549146-C876-4E05-BABB-31CC4FEF3C78}" destId="{575F5C31-3ACD-4D39-8289-E62EEFA0C2D9}" srcOrd="11" destOrd="0" presId="urn:microsoft.com/office/officeart/2005/8/layout/vProcess5"/>
    <dgm:cxn modelId="{38FA3485-4F51-42C2-BEB4-DD5B3C158433}" type="presParOf" srcId="{7B549146-C876-4E05-BABB-31CC4FEF3C78}" destId="{6854213C-700C-4EDE-8E3E-1D86A5004FAD}" srcOrd="12" destOrd="0" presId="urn:microsoft.com/office/officeart/2005/8/layout/vProcess5"/>
    <dgm:cxn modelId="{741AE1E5-BFAF-4E3D-9FC9-9257BAAB7225}" type="presParOf" srcId="{7B549146-C876-4E05-BABB-31CC4FEF3C78}" destId="{49A336C6-0B1A-4F5C-A509-99135ED9E431}" srcOrd="13" destOrd="0" presId="urn:microsoft.com/office/officeart/2005/8/layout/vProcess5"/>
    <dgm:cxn modelId="{192992F6-52A9-4EE6-9E77-3C3F9376E200}" type="presParOf" srcId="{7B549146-C876-4E05-BABB-31CC4FEF3C78}" destId="{4F7D9544-F20E-4EA8-81F0-A3F5DA2752A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988BB9-955A-4B9E-9285-108A4475D209}">
      <dsp:nvSpPr>
        <dsp:cNvPr id="0" name=""/>
        <dsp:cNvSpPr/>
      </dsp:nvSpPr>
      <dsp:spPr>
        <a:xfrm>
          <a:off x="481598" y="796362"/>
          <a:ext cx="1303875" cy="13038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92C520-F27D-44DF-8CAA-89400CB81B29}">
      <dsp:nvSpPr>
        <dsp:cNvPr id="0" name=""/>
        <dsp:cNvSpPr/>
      </dsp:nvSpPr>
      <dsp:spPr>
        <a:xfrm>
          <a:off x="759473" y="1074237"/>
          <a:ext cx="748125" cy="7481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F47D4C-2E79-42CB-B237-58E3BE64D994}">
      <dsp:nvSpPr>
        <dsp:cNvPr id="0" name=""/>
        <dsp:cNvSpPr/>
      </dsp:nvSpPr>
      <dsp:spPr>
        <a:xfrm>
          <a:off x="64785" y="2506362"/>
          <a:ext cx="21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1700" kern="1200"/>
            <a:t>Sunum konusu belirleme</a:t>
          </a:r>
          <a:endParaRPr lang="en-US" sz="1700" kern="1200"/>
        </a:p>
      </dsp:txBody>
      <dsp:txXfrm>
        <a:off x="64785" y="2506362"/>
        <a:ext cx="2137500" cy="720000"/>
      </dsp:txXfrm>
    </dsp:sp>
    <dsp:sp modelId="{162FCB1A-E3F4-46D5-BBA6-4DDCE2EADDF7}">
      <dsp:nvSpPr>
        <dsp:cNvPr id="0" name=""/>
        <dsp:cNvSpPr/>
      </dsp:nvSpPr>
      <dsp:spPr>
        <a:xfrm>
          <a:off x="2993160" y="796362"/>
          <a:ext cx="1303875" cy="13038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D3368F-30D5-400E-B8CE-B6BC601C4FBF}">
      <dsp:nvSpPr>
        <dsp:cNvPr id="0" name=""/>
        <dsp:cNvSpPr/>
      </dsp:nvSpPr>
      <dsp:spPr>
        <a:xfrm>
          <a:off x="3271035" y="1074237"/>
          <a:ext cx="748125" cy="7481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28C3E7-5429-4604-954C-46F6F09E476D}">
      <dsp:nvSpPr>
        <dsp:cNvPr id="0" name=""/>
        <dsp:cNvSpPr/>
      </dsp:nvSpPr>
      <dsp:spPr>
        <a:xfrm>
          <a:off x="2576348" y="2506362"/>
          <a:ext cx="21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1700" kern="1200"/>
            <a:t>Dinleyici kitlesini belirleme</a:t>
          </a:r>
          <a:endParaRPr lang="en-US" sz="1700" kern="1200"/>
        </a:p>
      </dsp:txBody>
      <dsp:txXfrm>
        <a:off x="2576348" y="2506362"/>
        <a:ext cx="2137500" cy="720000"/>
      </dsp:txXfrm>
    </dsp:sp>
    <dsp:sp modelId="{506894F3-37F7-477C-A186-9F976C334694}">
      <dsp:nvSpPr>
        <dsp:cNvPr id="0" name=""/>
        <dsp:cNvSpPr/>
      </dsp:nvSpPr>
      <dsp:spPr>
        <a:xfrm>
          <a:off x="5504723" y="796362"/>
          <a:ext cx="1303875" cy="130387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2ED4DF-5C9B-4543-B344-C75B212B935C}">
      <dsp:nvSpPr>
        <dsp:cNvPr id="0" name=""/>
        <dsp:cNvSpPr/>
      </dsp:nvSpPr>
      <dsp:spPr>
        <a:xfrm>
          <a:off x="5782598" y="1074237"/>
          <a:ext cx="748125" cy="7481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F86FD-31FE-4513-9F92-0766583C4B24}">
      <dsp:nvSpPr>
        <dsp:cNvPr id="0" name=""/>
        <dsp:cNvSpPr/>
      </dsp:nvSpPr>
      <dsp:spPr>
        <a:xfrm>
          <a:off x="5087911" y="2506362"/>
          <a:ext cx="21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1700" kern="1200"/>
            <a:t>Sunum yapılacak mekana ve detaylara hakim olma</a:t>
          </a:r>
          <a:endParaRPr lang="en-US" sz="1700" kern="1200"/>
        </a:p>
      </dsp:txBody>
      <dsp:txXfrm>
        <a:off x="5087911" y="2506362"/>
        <a:ext cx="2137500" cy="720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D1AC8E-C934-484A-872A-CFF1FDBADDBA}">
      <dsp:nvSpPr>
        <dsp:cNvPr id="0" name=""/>
        <dsp:cNvSpPr/>
      </dsp:nvSpPr>
      <dsp:spPr>
        <a:xfrm>
          <a:off x="1239177" y="2251"/>
          <a:ext cx="2468692" cy="148121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700" kern="1200"/>
            <a:t>Berraklık</a:t>
          </a:r>
          <a:endParaRPr lang="en-US" sz="4700" kern="1200"/>
        </a:p>
      </dsp:txBody>
      <dsp:txXfrm>
        <a:off x="1239177" y="2251"/>
        <a:ext cx="2468692" cy="1481215"/>
      </dsp:txXfrm>
    </dsp:sp>
    <dsp:sp modelId="{6F949189-3D76-45F2-A528-E99C2E37CF9A}">
      <dsp:nvSpPr>
        <dsp:cNvPr id="0" name=""/>
        <dsp:cNvSpPr/>
      </dsp:nvSpPr>
      <dsp:spPr>
        <a:xfrm>
          <a:off x="1239177" y="1730336"/>
          <a:ext cx="2468692" cy="148121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700" kern="1200"/>
            <a:t>Sadelik </a:t>
          </a:r>
          <a:endParaRPr lang="en-US" sz="4700" kern="1200"/>
        </a:p>
      </dsp:txBody>
      <dsp:txXfrm>
        <a:off x="1239177" y="1730336"/>
        <a:ext cx="2468692" cy="1481215"/>
      </dsp:txXfrm>
    </dsp:sp>
    <dsp:sp modelId="{5D7043AE-564B-41AC-AE28-2AEAD4077F51}">
      <dsp:nvSpPr>
        <dsp:cNvPr id="0" name=""/>
        <dsp:cNvSpPr/>
      </dsp:nvSpPr>
      <dsp:spPr>
        <a:xfrm>
          <a:off x="1239177" y="3458420"/>
          <a:ext cx="2468692" cy="148121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700" kern="1200"/>
            <a:t>Canlılık </a:t>
          </a:r>
          <a:endParaRPr lang="en-US" sz="4700" kern="1200"/>
        </a:p>
      </dsp:txBody>
      <dsp:txXfrm>
        <a:off x="1239177" y="3458420"/>
        <a:ext cx="2468692" cy="148121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1FE56-34EA-4FD1-8BAA-2C52FB46D0A2}">
      <dsp:nvSpPr>
        <dsp:cNvPr id="0" name=""/>
        <dsp:cNvSpPr/>
      </dsp:nvSpPr>
      <dsp:spPr>
        <a:xfrm>
          <a:off x="0" y="434229"/>
          <a:ext cx="4231481" cy="6370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GÖRSELLERİNİZİ SUNARKEN İZLEYİCİ İLE GÖZ TEMASI KURUN</a:t>
          </a:r>
          <a:endParaRPr lang="en-US" sz="1600" kern="1200"/>
        </a:p>
      </dsp:txBody>
      <dsp:txXfrm>
        <a:off x="31099" y="465328"/>
        <a:ext cx="4169283" cy="574867"/>
      </dsp:txXfrm>
    </dsp:sp>
    <dsp:sp modelId="{6D264668-FE8D-4979-9F82-A93707BC3211}">
      <dsp:nvSpPr>
        <dsp:cNvPr id="0" name=""/>
        <dsp:cNvSpPr/>
      </dsp:nvSpPr>
      <dsp:spPr>
        <a:xfrm>
          <a:off x="0" y="1117374"/>
          <a:ext cx="4231481" cy="637065"/>
        </a:xfrm>
        <a:prstGeom prst="roundRect">
          <a:avLst/>
        </a:prstGeom>
        <a:solidFill>
          <a:schemeClr val="accent2">
            <a:hueOff val="-1468225"/>
            <a:satOff val="6479"/>
            <a:lumOff val="-1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HER GÖRSELE UYGUN DOĞRU BİLGİYİ VERİN</a:t>
          </a:r>
          <a:endParaRPr lang="en-US" sz="1600" kern="1200"/>
        </a:p>
      </dsp:txBody>
      <dsp:txXfrm>
        <a:off x="31099" y="1148473"/>
        <a:ext cx="4169283" cy="574867"/>
      </dsp:txXfrm>
    </dsp:sp>
    <dsp:sp modelId="{F83A05AC-F171-4F72-83CD-56E05E22D45B}">
      <dsp:nvSpPr>
        <dsp:cNvPr id="0" name=""/>
        <dsp:cNvSpPr/>
      </dsp:nvSpPr>
      <dsp:spPr>
        <a:xfrm>
          <a:off x="0" y="1800519"/>
          <a:ext cx="4231481" cy="637065"/>
        </a:xfrm>
        <a:prstGeom prst="roundRect">
          <a:avLst/>
        </a:prstGeom>
        <a:solidFill>
          <a:schemeClr val="accent2">
            <a:hueOff val="-2936450"/>
            <a:satOff val="12957"/>
            <a:lumOff val="-2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RESİM VE İMGE İLE BAĞLANTILI 25 KELİMEDEN DAHA FAZLA KONUŞMAMAYA DİKKAT EDİN</a:t>
          </a:r>
          <a:endParaRPr lang="en-US" sz="1600" kern="1200"/>
        </a:p>
      </dsp:txBody>
      <dsp:txXfrm>
        <a:off x="31099" y="1831618"/>
        <a:ext cx="4169283" cy="574867"/>
      </dsp:txXfrm>
    </dsp:sp>
    <dsp:sp modelId="{1AAF5426-A47E-43FD-A68A-D0944854BA56}">
      <dsp:nvSpPr>
        <dsp:cNvPr id="0" name=""/>
        <dsp:cNvSpPr/>
      </dsp:nvSpPr>
      <dsp:spPr>
        <a:xfrm>
          <a:off x="0" y="2483665"/>
          <a:ext cx="4231481" cy="637065"/>
        </a:xfrm>
        <a:prstGeom prst="roundRect">
          <a:avLst/>
        </a:prstGeom>
        <a:solidFill>
          <a:schemeClr val="accent2">
            <a:hueOff val="-4404675"/>
            <a:satOff val="19436"/>
            <a:lumOff val="-329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SLAYTLARIN YAZILDIĞI GİBİ SIRALANMASINA DİKKAT EDİN</a:t>
          </a:r>
          <a:endParaRPr lang="en-US" sz="1600" kern="1200"/>
        </a:p>
      </dsp:txBody>
      <dsp:txXfrm>
        <a:off x="31099" y="2514764"/>
        <a:ext cx="4169283" cy="574867"/>
      </dsp:txXfrm>
    </dsp:sp>
    <dsp:sp modelId="{91760B4B-D5BB-4C8A-B2A5-CC120DF48A8D}">
      <dsp:nvSpPr>
        <dsp:cNvPr id="0" name=""/>
        <dsp:cNvSpPr/>
      </dsp:nvSpPr>
      <dsp:spPr>
        <a:xfrm>
          <a:off x="0" y="3166809"/>
          <a:ext cx="4231481" cy="637065"/>
        </a:xfrm>
        <a:prstGeom prst="roundRect">
          <a:avLst/>
        </a:prstGeom>
        <a:solidFill>
          <a:schemeClr val="accent2">
            <a:hueOff val="-5872900"/>
            <a:satOff val="25914"/>
            <a:lumOff val="-4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RESİMLERDE, ÇİZİMLERDE RENKLERİ KULLANIN</a:t>
          </a:r>
          <a:endParaRPr lang="en-US" sz="1600" kern="1200"/>
        </a:p>
      </dsp:txBody>
      <dsp:txXfrm>
        <a:off x="31099" y="3197908"/>
        <a:ext cx="4169283" cy="574867"/>
      </dsp:txXfrm>
    </dsp:sp>
    <dsp:sp modelId="{D74A7C72-DE26-42A8-833A-35F49DC8DB1F}">
      <dsp:nvSpPr>
        <dsp:cNvPr id="0" name=""/>
        <dsp:cNvSpPr/>
      </dsp:nvSpPr>
      <dsp:spPr>
        <a:xfrm>
          <a:off x="0" y="3849955"/>
          <a:ext cx="4231481" cy="637065"/>
        </a:xfrm>
        <a:prstGeom prst="roundRect">
          <a:avLst/>
        </a:prstGeom>
        <a:solidFill>
          <a:schemeClr val="accent2">
            <a:hueOff val="-7341125"/>
            <a:satOff val="32393"/>
            <a:lumOff val="-549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GÖRSELLERİ EKRANDA ÇOK UZUN TUTMAYIN</a:t>
          </a:r>
          <a:endParaRPr lang="en-US" sz="1600" kern="1200"/>
        </a:p>
      </dsp:txBody>
      <dsp:txXfrm>
        <a:off x="31099" y="3881054"/>
        <a:ext cx="4169283" cy="57486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4804B-A46D-415B-BE28-8CAE3AB24ED6}">
      <dsp:nvSpPr>
        <dsp:cNvPr id="0" name=""/>
        <dsp:cNvSpPr/>
      </dsp:nvSpPr>
      <dsp:spPr>
        <a:xfrm rot="5400000">
          <a:off x="3231466" y="97082"/>
          <a:ext cx="1491104" cy="129726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 dirty="0"/>
            <a:t>KONUŞMACI</a:t>
          </a:r>
          <a:endParaRPr lang="en-US" sz="1200" kern="1200" dirty="0"/>
        </a:p>
      </dsp:txBody>
      <dsp:txXfrm rot="-5400000">
        <a:off x="3530544" y="232525"/>
        <a:ext cx="892947" cy="1026376"/>
      </dsp:txXfrm>
    </dsp:sp>
    <dsp:sp modelId="{33B74B47-4E73-4159-97A7-A00831C0CA72}">
      <dsp:nvSpPr>
        <dsp:cNvPr id="0" name=""/>
        <dsp:cNvSpPr/>
      </dsp:nvSpPr>
      <dsp:spPr>
        <a:xfrm>
          <a:off x="4665014" y="298381"/>
          <a:ext cx="1664072" cy="894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BCDE31-23A9-4623-96C3-1E6CF68E7B22}">
      <dsp:nvSpPr>
        <dsp:cNvPr id="0" name=""/>
        <dsp:cNvSpPr/>
      </dsp:nvSpPr>
      <dsp:spPr>
        <a:xfrm rot="5400000">
          <a:off x="1830424" y="97082"/>
          <a:ext cx="1491104" cy="129726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2129502" y="232525"/>
        <a:ext cx="892947" cy="1026376"/>
      </dsp:txXfrm>
    </dsp:sp>
    <dsp:sp modelId="{59BF496B-5E5C-48A3-9656-B76DA503DB63}">
      <dsp:nvSpPr>
        <dsp:cNvPr id="0" name=""/>
        <dsp:cNvSpPr/>
      </dsp:nvSpPr>
      <dsp:spPr>
        <a:xfrm rot="5400000">
          <a:off x="2528261" y="1362731"/>
          <a:ext cx="1491104" cy="1297261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/>
            <a:t>RESİM</a:t>
          </a:r>
          <a:endParaRPr lang="en-US" sz="1200" kern="1200"/>
        </a:p>
      </dsp:txBody>
      <dsp:txXfrm rot="-5400000">
        <a:off x="2827339" y="1498174"/>
        <a:ext cx="892947" cy="1026376"/>
      </dsp:txXfrm>
    </dsp:sp>
    <dsp:sp modelId="{070FD030-4E8C-4DAE-A79C-52417808CF47}">
      <dsp:nvSpPr>
        <dsp:cNvPr id="0" name=""/>
        <dsp:cNvSpPr/>
      </dsp:nvSpPr>
      <dsp:spPr>
        <a:xfrm>
          <a:off x="961109" y="1564031"/>
          <a:ext cx="1610393" cy="894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BB218B-2FF6-479E-B63A-36B1443861E1}">
      <dsp:nvSpPr>
        <dsp:cNvPr id="0" name=""/>
        <dsp:cNvSpPr/>
      </dsp:nvSpPr>
      <dsp:spPr>
        <a:xfrm rot="5400000">
          <a:off x="3929303" y="1362731"/>
          <a:ext cx="1491104" cy="129726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4228381" y="1498174"/>
        <a:ext cx="892947" cy="1026376"/>
      </dsp:txXfrm>
    </dsp:sp>
    <dsp:sp modelId="{FA9CB577-C6A1-4D9B-A56E-2E35C4288AF3}">
      <dsp:nvSpPr>
        <dsp:cNvPr id="0" name=""/>
        <dsp:cNvSpPr/>
      </dsp:nvSpPr>
      <dsp:spPr>
        <a:xfrm rot="5400000">
          <a:off x="3231466" y="2628381"/>
          <a:ext cx="1491104" cy="129726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/>
            <a:t>İZLEYİCİ</a:t>
          </a:r>
          <a:endParaRPr lang="en-US" sz="1200" kern="1200"/>
        </a:p>
      </dsp:txBody>
      <dsp:txXfrm rot="-5400000">
        <a:off x="3530544" y="2763824"/>
        <a:ext cx="892947" cy="1026376"/>
      </dsp:txXfrm>
    </dsp:sp>
    <dsp:sp modelId="{650A5B35-9449-4BCE-8D6C-94DCA06F5C63}">
      <dsp:nvSpPr>
        <dsp:cNvPr id="0" name=""/>
        <dsp:cNvSpPr/>
      </dsp:nvSpPr>
      <dsp:spPr>
        <a:xfrm>
          <a:off x="4665014" y="2829680"/>
          <a:ext cx="1664072" cy="894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8D485-DABA-4473-9C26-F03E13C01696}">
      <dsp:nvSpPr>
        <dsp:cNvPr id="0" name=""/>
        <dsp:cNvSpPr/>
      </dsp:nvSpPr>
      <dsp:spPr>
        <a:xfrm rot="5400000">
          <a:off x="1830424" y="2628381"/>
          <a:ext cx="1491104" cy="129726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2129502" y="2763824"/>
        <a:ext cx="892947" cy="102637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5CEC9-8132-4814-A883-53F6FA3C5B51}">
      <dsp:nvSpPr>
        <dsp:cNvPr id="0" name=""/>
        <dsp:cNvSpPr/>
      </dsp:nvSpPr>
      <dsp:spPr>
        <a:xfrm rot="5400000">
          <a:off x="1789681" y="1450476"/>
          <a:ext cx="1175411" cy="10226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900" kern="1200"/>
            <a:t>KONUŞMACI</a:t>
          </a:r>
          <a:endParaRPr lang="en-US" sz="900" kern="1200"/>
        </a:p>
      </dsp:txBody>
      <dsp:txXfrm rot="-5400000">
        <a:off x="2025439" y="1557242"/>
        <a:ext cx="703895" cy="809075"/>
      </dsp:txXfrm>
    </dsp:sp>
    <dsp:sp modelId="{AFC351E0-9C0A-42B9-BED6-D40556C87B41}">
      <dsp:nvSpPr>
        <dsp:cNvPr id="0" name=""/>
        <dsp:cNvSpPr/>
      </dsp:nvSpPr>
      <dsp:spPr>
        <a:xfrm>
          <a:off x="2919721" y="1609156"/>
          <a:ext cx="1311759" cy="705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F38B8F-6180-4267-AAEA-0F013626D6C9}">
      <dsp:nvSpPr>
        <dsp:cNvPr id="0" name=""/>
        <dsp:cNvSpPr/>
      </dsp:nvSpPr>
      <dsp:spPr>
        <a:xfrm rot="5400000">
          <a:off x="685264" y="1450476"/>
          <a:ext cx="1175411" cy="10226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921022" y="1557242"/>
        <a:ext cx="703895" cy="809075"/>
      </dsp:txXfrm>
    </dsp:sp>
    <dsp:sp modelId="{912405A8-D274-4AAC-9306-85F7219B0E12}">
      <dsp:nvSpPr>
        <dsp:cNvPr id="0" name=""/>
        <dsp:cNvSpPr/>
      </dsp:nvSpPr>
      <dsp:spPr>
        <a:xfrm rot="5400000">
          <a:off x="1235357" y="2448165"/>
          <a:ext cx="1175411" cy="102260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900" kern="1200"/>
            <a:t>İZLEYİCİ</a:t>
          </a:r>
          <a:endParaRPr lang="en-US" sz="900" kern="1200"/>
        </a:p>
      </dsp:txBody>
      <dsp:txXfrm rot="-5400000">
        <a:off x="1471115" y="2554931"/>
        <a:ext cx="703895" cy="809075"/>
      </dsp:txXfrm>
    </dsp:sp>
    <dsp:sp modelId="{729D91B1-7F00-4D2B-86E1-EDFEE16FF0F8}">
      <dsp:nvSpPr>
        <dsp:cNvPr id="0" name=""/>
        <dsp:cNvSpPr/>
      </dsp:nvSpPr>
      <dsp:spPr>
        <a:xfrm>
          <a:off x="0" y="2606846"/>
          <a:ext cx="1269444" cy="705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63CA74-5889-495B-9790-ABCE565D5E19}">
      <dsp:nvSpPr>
        <dsp:cNvPr id="0" name=""/>
        <dsp:cNvSpPr/>
      </dsp:nvSpPr>
      <dsp:spPr>
        <a:xfrm rot="5400000">
          <a:off x="2339773" y="2448165"/>
          <a:ext cx="1175411" cy="10226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2575531" y="2554931"/>
        <a:ext cx="703895" cy="8090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3D69B-F06A-46E2-8F06-03443613AC7B}">
      <dsp:nvSpPr>
        <dsp:cNvPr id="0" name=""/>
        <dsp:cNvSpPr/>
      </dsp:nvSpPr>
      <dsp:spPr>
        <a:xfrm>
          <a:off x="0" y="653692"/>
          <a:ext cx="7290197" cy="12068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4185A1-1DF2-4BA0-AB6E-96BABE92AEC5}">
      <dsp:nvSpPr>
        <dsp:cNvPr id="0" name=""/>
        <dsp:cNvSpPr/>
      </dsp:nvSpPr>
      <dsp:spPr>
        <a:xfrm>
          <a:off x="365062" y="925226"/>
          <a:ext cx="663749" cy="6637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60EEF7-1AC0-4334-91C4-DED4C7151648}">
      <dsp:nvSpPr>
        <dsp:cNvPr id="0" name=""/>
        <dsp:cNvSpPr/>
      </dsp:nvSpPr>
      <dsp:spPr>
        <a:xfrm>
          <a:off x="1393874" y="653692"/>
          <a:ext cx="5896322" cy="1206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722" tIns="127722" rIns="127722" bIns="1277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Görsel destekleri kullanma</a:t>
          </a:r>
          <a:endParaRPr lang="en-US" sz="2500" kern="1200"/>
        </a:p>
      </dsp:txBody>
      <dsp:txXfrm>
        <a:off x="1393874" y="653692"/>
        <a:ext cx="5896322" cy="1206817"/>
      </dsp:txXfrm>
    </dsp:sp>
    <dsp:sp modelId="{5ABCD4C9-2F42-49C7-A669-E3CBE80E8F32}">
      <dsp:nvSpPr>
        <dsp:cNvPr id="0" name=""/>
        <dsp:cNvSpPr/>
      </dsp:nvSpPr>
      <dsp:spPr>
        <a:xfrm>
          <a:off x="0" y="2162214"/>
          <a:ext cx="7290197" cy="12068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2E8491-452C-431D-80E9-47022C0F49BB}">
      <dsp:nvSpPr>
        <dsp:cNvPr id="0" name=""/>
        <dsp:cNvSpPr/>
      </dsp:nvSpPr>
      <dsp:spPr>
        <a:xfrm>
          <a:off x="365062" y="2433748"/>
          <a:ext cx="663749" cy="6637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DA155D-535F-456D-94DD-F99D547015D6}">
      <dsp:nvSpPr>
        <dsp:cNvPr id="0" name=""/>
        <dsp:cNvSpPr/>
      </dsp:nvSpPr>
      <dsp:spPr>
        <a:xfrm>
          <a:off x="1393874" y="2162214"/>
          <a:ext cx="5896322" cy="1206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722" tIns="127722" rIns="127722" bIns="1277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Görsel kullanımında dikkat edilmesi gerekenler</a:t>
          </a:r>
          <a:endParaRPr lang="en-US" sz="2500" kern="1200"/>
        </a:p>
      </dsp:txBody>
      <dsp:txXfrm>
        <a:off x="1393874" y="2162214"/>
        <a:ext cx="5896322" cy="12068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9829A-5B68-4CD6-A20D-4B89A0EEB60A}">
      <dsp:nvSpPr>
        <dsp:cNvPr id="0" name=""/>
        <dsp:cNvSpPr/>
      </dsp:nvSpPr>
      <dsp:spPr>
        <a:xfrm>
          <a:off x="597118" y="1903"/>
          <a:ext cx="1446306" cy="8677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/>
            <a:t>İhtiyacınız olan tek şey hangi alanda çalıştığınızın bilincinde olmak ve konudan asla sapmamaktır</a:t>
          </a:r>
          <a:endParaRPr lang="en-US" sz="1100" kern="1200"/>
        </a:p>
      </dsp:txBody>
      <dsp:txXfrm>
        <a:off x="597118" y="1903"/>
        <a:ext cx="1446306" cy="867784"/>
      </dsp:txXfrm>
    </dsp:sp>
    <dsp:sp modelId="{781DC038-3C62-48D0-B071-995009F80597}">
      <dsp:nvSpPr>
        <dsp:cNvPr id="0" name=""/>
        <dsp:cNvSpPr/>
      </dsp:nvSpPr>
      <dsp:spPr>
        <a:xfrm>
          <a:off x="2188055" y="1903"/>
          <a:ext cx="1446306" cy="86778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/>
            <a:t>Sunumun amacını ve hedefini biliyor muyuz?</a:t>
          </a:r>
          <a:endParaRPr lang="en-US" sz="1100" kern="1200"/>
        </a:p>
      </dsp:txBody>
      <dsp:txXfrm>
        <a:off x="2188055" y="1903"/>
        <a:ext cx="1446306" cy="867784"/>
      </dsp:txXfrm>
    </dsp:sp>
    <dsp:sp modelId="{7A7C810D-563B-4353-BFB2-7CAEAABDCC0A}">
      <dsp:nvSpPr>
        <dsp:cNvPr id="0" name=""/>
        <dsp:cNvSpPr/>
      </dsp:nvSpPr>
      <dsp:spPr>
        <a:xfrm>
          <a:off x="597118" y="1014318"/>
          <a:ext cx="1446306" cy="86778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/>
            <a:t>Ne hakkında sunum olacağı konusunda tam olarak emin misiniz?</a:t>
          </a:r>
          <a:endParaRPr lang="en-US" sz="1100" kern="1200"/>
        </a:p>
      </dsp:txBody>
      <dsp:txXfrm>
        <a:off x="597118" y="1014318"/>
        <a:ext cx="1446306" cy="867784"/>
      </dsp:txXfrm>
    </dsp:sp>
    <dsp:sp modelId="{F97ADBFB-0BBA-4CE4-9BEC-E38F85BF4DB9}">
      <dsp:nvSpPr>
        <dsp:cNvPr id="0" name=""/>
        <dsp:cNvSpPr/>
      </dsp:nvSpPr>
      <dsp:spPr>
        <a:xfrm>
          <a:off x="2188055" y="1014318"/>
          <a:ext cx="1446306" cy="86778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/>
            <a:t>Sunum için yeterli zaman nedir?</a:t>
          </a:r>
          <a:endParaRPr lang="en-US" sz="1100" kern="1200" dirty="0"/>
        </a:p>
      </dsp:txBody>
      <dsp:txXfrm>
        <a:off x="2188055" y="1014318"/>
        <a:ext cx="1446306" cy="867784"/>
      </dsp:txXfrm>
    </dsp:sp>
    <dsp:sp modelId="{F140A4C4-EB78-4DA2-B650-6E2116EAF364}">
      <dsp:nvSpPr>
        <dsp:cNvPr id="0" name=""/>
        <dsp:cNvSpPr/>
      </dsp:nvSpPr>
      <dsp:spPr>
        <a:xfrm>
          <a:off x="597118" y="2026732"/>
          <a:ext cx="1446306" cy="86778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/>
            <a:t>Tartışma için vakit ayırdınız mı?</a:t>
          </a:r>
          <a:endParaRPr lang="en-US" sz="1100" kern="1200"/>
        </a:p>
      </dsp:txBody>
      <dsp:txXfrm>
        <a:off x="597118" y="2026732"/>
        <a:ext cx="1446306" cy="867784"/>
      </dsp:txXfrm>
    </dsp:sp>
    <dsp:sp modelId="{696F011F-B8AB-44C6-876C-7C44F14D7340}">
      <dsp:nvSpPr>
        <dsp:cNvPr id="0" name=""/>
        <dsp:cNvSpPr/>
      </dsp:nvSpPr>
      <dsp:spPr>
        <a:xfrm>
          <a:off x="2188055" y="2026732"/>
          <a:ext cx="1446306" cy="8677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/>
            <a:t>Oturuma kimin başkanlık edeceğini ve sizin kimi tanıtacağını biliyor musunuz?</a:t>
          </a:r>
          <a:endParaRPr lang="en-US" sz="1100" kern="1200"/>
        </a:p>
      </dsp:txBody>
      <dsp:txXfrm>
        <a:off x="2188055" y="2026732"/>
        <a:ext cx="1446306" cy="867784"/>
      </dsp:txXfrm>
    </dsp:sp>
    <dsp:sp modelId="{794F1DAD-1881-4F49-8F6B-2F4AEA65F91E}">
      <dsp:nvSpPr>
        <dsp:cNvPr id="0" name=""/>
        <dsp:cNvSpPr/>
      </dsp:nvSpPr>
      <dsp:spPr>
        <a:xfrm>
          <a:off x="597118" y="3039147"/>
          <a:ext cx="1446306" cy="86778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/>
            <a:t>İzleyici sayısını tahmin edebiliyor musunuz?</a:t>
          </a:r>
          <a:endParaRPr lang="en-US" sz="1100" kern="1200"/>
        </a:p>
      </dsp:txBody>
      <dsp:txXfrm>
        <a:off x="597118" y="3039147"/>
        <a:ext cx="1446306" cy="867784"/>
      </dsp:txXfrm>
    </dsp:sp>
    <dsp:sp modelId="{9BFA8419-279F-4047-8BB0-3CF24EAA64B4}">
      <dsp:nvSpPr>
        <dsp:cNvPr id="0" name=""/>
        <dsp:cNvSpPr/>
      </dsp:nvSpPr>
      <dsp:spPr>
        <a:xfrm>
          <a:off x="2188055" y="3039147"/>
          <a:ext cx="1446306" cy="86778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/>
            <a:t>İzleyicinin beklentileri hakkında sağlıklı bilgilere sahip misiniz?</a:t>
          </a:r>
          <a:endParaRPr lang="en-US" sz="1100" kern="1200" dirty="0"/>
        </a:p>
      </dsp:txBody>
      <dsp:txXfrm>
        <a:off x="2188055" y="3039147"/>
        <a:ext cx="1446306" cy="867784"/>
      </dsp:txXfrm>
    </dsp:sp>
    <dsp:sp modelId="{33FAB269-D00E-4D3A-BC62-E8E87AC26DBD}">
      <dsp:nvSpPr>
        <dsp:cNvPr id="0" name=""/>
        <dsp:cNvSpPr/>
      </dsp:nvSpPr>
      <dsp:spPr>
        <a:xfrm>
          <a:off x="597118" y="4051562"/>
          <a:ext cx="1446306" cy="86778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/>
            <a:t>İzleyicinin konu hakkındaki seviyeleri nedir?</a:t>
          </a:r>
          <a:endParaRPr lang="en-US" sz="1100" kern="1200"/>
        </a:p>
      </dsp:txBody>
      <dsp:txXfrm>
        <a:off x="597118" y="4051562"/>
        <a:ext cx="1446306" cy="867784"/>
      </dsp:txXfrm>
    </dsp:sp>
    <dsp:sp modelId="{A7274CF5-A99A-4A43-9727-5FC4FF035F84}">
      <dsp:nvSpPr>
        <dsp:cNvPr id="0" name=""/>
        <dsp:cNvSpPr/>
      </dsp:nvSpPr>
      <dsp:spPr>
        <a:xfrm>
          <a:off x="2188055" y="4051562"/>
          <a:ext cx="1446306" cy="86778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/>
            <a:t>Mekan hakkında bilginiz var mı? Teknik destek oturma planı gibi…</a:t>
          </a:r>
          <a:endParaRPr lang="en-US" sz="1100" kern="1200" dirty="0"/>
        </a:p>
      </dsp:txBody>
      <dsp:txXfrm>
        <a:off x="2188055" y="4051562"/>
        <a:ext cx="1446306" cy="8677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03154-90B1-4FC3-B731-40E6DC9441C8}">
      <dsp:nvSpPr>
        <dsp:cNvPr id="0" name=""/>
        <dsp:cNvSpPr/>
      </dsp:nvSpPr>
      <dsp:spPr>
        <a:xfrm>
          <a:off x="2332863" y="2013"/>
          <a:ext cx="2624470" cy="96836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Açık ve net olun</a:t>
          </a:r>
          <a:endParaRPr lang="en-US" sz="2000" kern="1200"/>
        </a:p>
      </dsp:txBody>
      <dsp:txXfrm>
        <a:off x="2380134" y="49284"/>
        <a:ext cx="2529928" cy="873819"/>
      </dsp:txXfrm>
    </dsp:sp>
    <dsp:sp modelId="{CF282427-E5AF-402A-A49D-DDC76C246007}">
      <dsp:nvSpPr>
        <dsp:cNvPr id="0" name=""/>
        <dsp:cNvSpPr/>
      </dsp:nvSpPr>
      <dsp:spPr>
        <a:xfrm>
          <a:off x="2332863" y="1018792"/>
          <a:ext cx="2624470" cy="968361"/>
        </a:xfrm>
        <a:prstGeom prst="roundRect">
          <a:avLst/>
        </a:prstGeom>
        <a:solidFill>
          <a:schemeClr val="accent2">
            <a:hueOff val="-2447042"/>
            <a:satOff val="10798"/>
            <a:lumOff val="-18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Zamanı ayarlayın. (Belirli bir zaman kısıtı olduğunu unutmayın)</a:t>
          </a:r>
          <a:endParaRPr lang="en-US" sz="2000" kern="1200"/>
        </a:p>
      </dsp:txBody>
      <dsp:txXfrm>
        <a:off x="2380134" y="1066063"/>
        <a:ext cx="2529928" cy="873819"/>
      </dsp:txXfrm>
    </dsp:sp>
    <dsp:sp modelId="{9B8A185E-38EE-4555-921C-745DF668FAC7}">
      <dsp:nvSpPr>
        <dsp:cNvPr id="0" name=""/>
        <dsp:cNvSpPr/>
      </dsp:nvSpPr>
      <dsp:spPr>
        <a:xfrm>
          <a:off x="2332863" y="2035571"/>
          <a:ext cx="2624470" cy="968361"/>
        </a:xfrm>
        <a:prstGeom prst="roundRect">
          <a:avLst/>
        </a:prstGeom>
        <a:solidFill>
          <a:schemeClr val="accent2">
            <a:hueOff val="-4894083"/>
            <a:satOff val="21595"/>
            <a:lumOff val="-366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Gerçekçi olun </a:t>
          </a:r>
          <a:endParaRPr lang="en-US" sz="2000" kern="1200"/>
        </a:p>
      </dsp:txBody>
      <dsp:txXfrm>
        <a:off x="2380134" y="2082842"/>
        <a:ext cx="2529928" cy="873819"/>
      </dsp:txXfrm>
    </dsp:sp>
    <dsp:sp modelId="{F5C614D7-C0E4-4654-ABE7-661D7F25E67E}">
      <dsp:nvSpPr>
        <dsp:cNvPr id="0" name=""/>
        <dsp:cNvSpPr/>
      </dsp:nvSpPr>
      <dsp:spPr>
        <a:xfrm>
          <a:off x="2332863" y="3052350"/>
          <a:ext cx="2624470" cy="968361"/>
        </a:xfrm>
        <a:prstGeom prst="roundRect">
          <a:avLst/>
        </a:prstGeom>
        <a:solidFill>
          <a:schemeClr val="accent2">
            <a:hueOff val="-7341125"/>
            <a:satOff val="32393"/>
            <a:lumOff val="-549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Fikirlerinizle rekabetçi olun</a:t>
          </a:r>
          <a:endParaRPr lang="en-US" sz="2000" kern="1200"/>
        </a:p>
      </dsp:txBody>
      <dsp:txXfrm>
        <a:off x="2380134" y="3099621"/>
        <a:ext cx="2529928" cy="8738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B9BA8-5CF0-44AA-AC18-09FB87BD6FD3}">
      <dsp:nvSpPr>
        <dsp:cNvPr id="0" name=""/>
        <dsp:cNvSpPr/>
      </dsp:nvSpPr>
      <dsp:spPr>
        <a:xfrm>
          <a:off x="2639440" y="189"/>
          <a:ext cx="2011171" cy="2011171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2300" kern="1200"/>
            <a:t>Giriş</a:t>
          </a:r>
          <a:endParaRPr lang="en-US" sz="2300" kern="1200"/>
        </a:p>
      </dsp:txBody>
      <dsp:txXfrm>
        <a:off x="3142233" y="189"/>
        <a:ext cx="1005585" cy="1659216"/>
      </dsp:txXfrm>
    </dsp:sp>
    <dsp:sp modelId="{15788BB0-412D-4976-AFCB-15688D0CB37A}">
      <dsp:nvSpPr>
        <dsp:cNvPr id="0" name=""/>
        <dsp:cNvSpPr/>
      </dsp:nvSpPr>
      <dsp:spPr>
        <a:xfrm rot="7200000">
          <a:off x="3800958" y="2011998"/>
          <a:ext cx="2011171" cy="2011171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2300" kern="1200"/>
            <a:t>Gelişme</a:t>
          </a:r>
          <a:endParaRPr lang="en-US" sz="2300" kern="1200"/>
        </a:p>
      </dsp:txBody>
      <dsp:txXfrm rot="-5400000">
        <a:off x="4129337" y="2602779"/>
        <a:ext cx="1659216" cy="1005585"/>
      </dsp:txXfrm>
    </dsp:sp>
    <dsp:sp modelId="{92FB9A52-F7A8-447B-9827-955B67ED1A0A}">
      <dsp:nvSpPr>
        <dsp:cNvPr id="0" name=""/>
        <dsp:cNvSpPr/>
      </dsp:nvSpPr>
      <dsp:spPr>
        <a:xfrm rot="14400000">
          <a:off x="1477922" y="2011998"/>
          <a:ext cx="2011171" cy="2011171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2300" kern="1200"/>
            <a:t>Sonuç</a:t>
          </a:r>
          <a:endParaRPr lang="en-US" sz="2300" kern="1200"/>
        </a:p>
      </dsp:txBody>
      <dsp:txXfrm rot="5400000">
        <a:off x="1501499" y="2602779"/>
        <a:ext cx="1659216" cy="10055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34FAFC-8DA0-4470-BCB5-CC432DC27ECE}">
      <dsp:nvSpPr>
        <dsp:cNvPr id="0" name=""/>
        <dsp:cNvSpPr/>
      </dsp:nvSpPr>
      <dsp:spPr>
        <a:xfrm>
          <a:off x="481598" y="796362"/>
          <a:ext cx="1303875" cy="13038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7840EA-9E5E-4106-9E43-DB66F93BFB9C}">
      <dsp:nvSpPr>
        <dsp:cNvPr id="0" name=""/>
        <dsp:cNvSpPr/>
      </dsp:nvSpPr>
      <dsp:spPr>
        <a:xfrm>
          <a:off x="759473" y="1074237"/>
          <a:ext cx="748125" cy="7481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F55A82-068B-42B6-A31A-ADDB7AA6E147}">
      <dsp:nvSpPr>
        <dsp:cNvPr id="0" name=""/>
        <dsp:cNvSpPr/>
      </dsp:nvSpPr>
      <dsp:spPr>
        <a:xfrm>
          <a:off x="64785" y="2506362"/>
          <a:ext cx="21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1300" kern="1200"/>
            <a:t>Konuşmanın girişi önemlidir</a:t>
          </a:r>
          <a:endParaRPr lang="en-US" sz="1300" kern="1200"/>
        </a:p>
      </dsp:txBody>
      <dsp:txXfrm>
        <a:off x="64785" y="2506362"/>
        <a:ext cx="2137500" cy="720000"/>
      </dsp:txXfrm>
    </dsp:sp>
    <dsp:sp modelId="{B5817112-AE08-4F20-878E-CEDA606F649A}">
      <dsp:nvSpPr>
        <dsp:cNvPr id="0" name=""/>
        <dsp:cNvSpPr/>
      </dsp:nvSpPr>
      <dsp:spPr>
        <a:xfrm>
          <a:off x="2993160" y="796362"/>
          <a:ext cx="1303875" cy="13038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250089-2CFF-4D9B-8B72-D2A7036B7EA3}">
      <dsp:nvSpPr>
        <dsp:cNvPr id="0" name=""/>
        <dsp:cNvSpPr/>
      </dsp:nvSpPr>
      <dsp:spPr>
        <a:xfrm>
          <a:off x="3271035" y="1074237"/>
          <a:ext cx="748125" cy="7481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2D3C0-D421-4FCC-8B59-D4E46E043F72}">
      <dsp:nvSpPr>
        <dsp:cNvPr id="0" name=""/>
        <dsp:cNvSpPr/>
      </dsp:nvSpPr>
      <dsp:spPr>
        <a:xfrm>
          <a:off x="2576348" y="2506362"/>
          <a:ext cx="21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1300" kern="1200"/>
            <a:t>Hedefler belirtilmeli, izleyici neden ilgilendiriyor vurgulanmalı</a:t>
          </a:r>
          <a:endParaRPr lang="en-US" sz="1300" kern="1200"/>
        </a:p>
      </dsp:txBody>
      <dsp:txXfrm>
        <a:off x="2576348" y="2506362"/>
        <a:ext cx="2137500" cy="720000"/>
      </dsp:txXfrm>
    </dsp:sp>
    <dsp:sp modelId="{A71EC695-4093-449A-A5C9-A963E489FC48}">
      <dsp:nvSpPr>
        <dsp:cNvPr id="0" name=""/>
        <dsp:cNvSpPr/>
      </dsp:nvSpPr>
      <dsp:spPr>
        <a:xfrm>
          <a:off x="5504723" y="796362"/>
          <a:ext cx="1303875" cy="130387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2F1BA9-FDDC-4500-97E3-B5A8554B985A}">
      <dsp:nvSpPr>
        <dsp:cNvPr id="0" name=""/>
        <dsp:cNvSpPr/>
      </dsp:nvSpPr>
      <dsp:spPr>
        <a:xfrm>
          <a:off x="5782598" y="1074237"/>
          <a:ext cx="748125" cy="7481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31E6F6-4ADB-429E-AB2D-3250004A9B0A}">
      <dsp:nvSpPr>
        <dsp:cNvPr id="0" name=""/>
        <dsp:cNvSpPr/>
      </dsp:nvSpPr>
      <dsp:spPr>
        <a:xfrm>
          <a:off x="5087911" y="2506362"/>
          <a:ext cx="21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1300" kern="1200"/>
            <a:t>Sunumun ana hatları hakkında bilgi verilmesi</a:t>
          </a:r>
          <a:endParaRPr lang="en-US" sz="1300" kern="1200"/>
        </a:p>
      </dsp:txBody>
      <dsp:txXfrm>
        <a:off x="5087911" y="2506362"/>
        <a:ext cx="213750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E1F80E-7338-43C5-A3A2-69CB54C651F1}">
      <dsp:nvSpPr>
        <dsp:cNvPr id="0" name=""/>
        <dsp:cNvSpPr/>
      </dsp:nvSpPr>
      <dsp:spPr>
        <a:xfrm>
          <a:off x="0" y="0"/>
          <a:ext cx="6196667" cy="10848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Karışıklık yaratmama adına bölümlere ayrılarak konunun verilmesi</a:t>
          </a:r>
          <a:endParaRPr lang="en-US" sz="2500" kern="1200"/>
        </a:p>
      </dsp:txBody>
      <dsp:txXfrm>
        <a:off x="31775" y="31775"/>
        <a:ext cx="5025989" cy="1021337"/>
      </dsp:txXfrm>
    </dsp:sp>
    <dsp:sp modelId="{5106927F-8969-4053-AC45-3877442E14B8}">
      <dsp:nvSpPr>
        <dsp:cNvPr id="0" name=""/>
        <dsp:cNvSpPr/>
      </dsp:nvSpPr>
      <dsp:spPr>
        <a:xfrm>
          <a:off x="546764" y="1265702"/>
          <a:ext cx="6196667" cy="10848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Ana konuların örneklerle açıklanması</a:t>
          </a:r>
          <a:endParaRPr lang="en-US" sz="2500" kern="1200"/>
        </a:p>
      </dsp:txBody>
      <dsp:txXfrm>
        <a:off x="578539" y="1297477"/>
        <a:ext cx="4881175" cy="1021337"/>
      </dsp:txXfrm>
    </dsp:sp>
    <dsp:sp modelId="{F4B3A64F-BE36-4B37-A3FB-A0399515E01B}">
      <dsp:nvSpPr>
        <dsp:cNvPr id="0" name=""/>
        <dsp:cNvSpPr/>
      </dsp:nvSpPr>
      <dsp:spPr>
        <a:xfrm>
          <a:off x="1093529" y="2531404"/>
          <a:ext cx="6196667" cy="10848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 dirty="0"/>
            <a:t>Her söz edilecek konuya belirli bir zaman planlanması</a:t>
          </a:r>
          <a:endParaRPr lang="en-US" sz="2500" kern="1200" dirty="0"/>
        </a:p>
      </dsp:txBody>
      <dsp:txXfrm>
        <a:off x="1125304" y="2563179"/>
        <a:ext cx="4881175" cy="1021337"/>
      </dsp:txXfrm>
    </dsp:sp>
    <dsp:sp modelId="{86720D81-B9B6-4667-9581-8CC91837770E}">
      <dsp:nvSpPr>
        <dsp:cNvPr id="0" name=""/>
        <dsp:cNvSpPr/>
      </dsp:nvSpPr>
      <dsp:spPr>
        <a:xfrm>
          <a:off x="5491490" y="822706"/>
          <a:ext cx="705176" cy="70517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5650155" y="822706"/>
        <a:ext cx="387846" cy="530645"/>
      </dsp:txXfrm>
    </dsp:sp>
    <dsp:sp modelId="{1CBEB6B3-D025-43D1-ADEF-88056C431703}">
      <dsp:nvSpPr>
        <dsp:cNvPr id="0" name=""/>
        <dsp:cNvSpPr/>
      </dsp:nvSpPr>
      <dsp:spPr>
        <a:xfrm>
          <a:off x="6038255" y="2081176"/>
          <a:ext cx="705176" cy="70517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6196920" y="2081176"/>
        <a:ext cx="387846" cy="53064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447D6-0207-46D5-8219-6AE41D0289E5}">
      <dsp:nvSpPr>
        <dsp:cNvPr id="0" name=""/>
        <dsp:cNvSpPr/>
      </dsp:nvSpPr>
      <dsp:spPr>
        <a:xfrm>
          <a:off x="0" y="600"/>
          <a:ext cx="4231481" cy="14057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83169-1B06-4242-9AFA-B3523C16542C}">
      <dsp:nvSpPr>
        <dsp:cNvPr id="0" name=""/>
        <dsp:cNvSpPr/>
      </dsp:nvSpPr>
      <dsp:spPr>
        <a:xfrm>
          <a:off x="425232" y="316889"/>
          <a:ext cx="773150" cy="7731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F3116E-CE44-417D-8958-6668E087BA57}">
      <dsp:nvSpPr>
        <dsp:cNvPr id="0" name=""/>
        <dsp:cNvSpPr/>
      </dsp:nvSpPr>
      <dsp:spPr>
        <a:xfrm>
          <a:off x="1623616" y="600"/>
          <a:ext cx="2607864" cy="1405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773" tIns="148773" rIns="148773" bIns="14877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/>
            <a:t>Söylediğiniz konuları perçinlemek üzere kısa bir özet geçilmesi</a:t>
          </a:r>
          <a:endParaRPr lang="en-US" sz="1800" kern="1200"/>
        </a:p>
      </dsp:txBody>
      <dsp:txXfrm>
        <a:off x="1623616" y="600"/>
        <a:ext cx="2607864" cy="1405728"/>
      </dsp:txXfrm>
    </dsp:sp>
    <dsp:sp modelId="{9474F0C0-4375-412B-92E5-C55ED43AB832}">
      <dsp:nvSpPr>
        <dsp:cNvPr id="0" name=""/>
        <dsp:cNvSpPr/>
      </dsp:nvSpPr>
      <dsp:spPr>
        <a:xfrm>
          <a:off x="0" y="1757760"/>
          <a:ext cx="4231481" cy="140572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3E1A45-8545-49F6-BBAD-2A8F2D13FA86}">
      <dsp:nvSpPr>
        <dsp:cNvPr id="0" name=""/>
        <dsp:cNvSpPr/>
      </dsp:nvSpPr>
      <dsp:spPr>
        <a:xfrm>
          <a:off x="425232" y="2074049"/>
          <a:ext cx="773150" cy="7731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D2524F-A772-42A8-A2F1-10AD1E4FFF19}">
      <dsp:nvSpPr>
        <dsp:cNvPr id="0" name=""/>
        <dsp:cNvSpPr/>
      </dsp:nvSpPr>
      <dsp:spPr>
        <a:xfrm>
          <a:off x="1623616" y="1757760"/>
          <a:ext cx="2607864" cy="1405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773" tIns="148773" rIns="148773" bIns="14877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/>
            <a:t>Söylenenlerin hedeflenen yere ulaşmasını sağlama</a:t>
          </a:r>
          <a:endParaRPr lang="en-US" sz="1800" kern="1200"/>
        </a:p>
      </dsp:txBody>
      <dsp:txXfrm>
        <a:off x="1623616" y="1757760"/>
        <a:ext cx="2607864" cy="1405728"/>
      </dsp:txXfrm>
    </dsp:sp>
    <dsp:sp modelId="{6DC6F1A6-A5C0-46EE-BBED-5548ED286A06}">
      <dsp:nvSpPr>
        <dsp:cNvPr id="0" name=""/>
        <dsp:cNvSpPr/>
      </dsp:nvSpPr>
      <dsp:spPr>
        <a:xfrm>
          <a:off x="0" y="3514921"/>
          <a:ext cx="4231481" cy="14057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DC0121-B767-4505-92B6-545F2D86705B}">
      <dsp:nvSpPr>
        <dsp:cNvPr id="0" name=""/>
        <dsp:cNvSpPr/>
      </dsp:nvSpPr>
      <dsp:spPr>
        <a:xfrm>
          <a:off x="425232" y="3831209"/>
          <a:ext cx="773150" cy="7731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0DA65F-7DCD-4A7B-AD8D-1059A0761383}">
      <dsp:nvSpPr>
        <dsp:cNvPr id="0" name=""/>
        <dsp:cNvSpPr/>
      </dsp:nvSpPr>
      <dsp:spPr>
        <a:xfrm>
          <a:off x="1623616" y="3514921"/>
          <a:ext cx="2607864" cy="1405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773" tIns="148773" rIns="148773" bIns="14877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/>
            <a:t>Ses azaltma ve yükseltme ile vurgu yaparak canlı ve heyecanlı sonlandırılması</a:t>
          </a:r>
          <a:endParaRPr lang="en-US" sz="1800" kern="1200"/>
        </a:p>
      </dsp:txBody>
      <dsp:txXfrm>
        <a:off x="1623616" y="3514921"/>
        <a:ext cx="2607864" cy="14057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C7695-278D-43B0-94CC-0CA1797C0AFE}">
      <dsp:nvSpPr>
        <dsp:cNvPr id="0" name=""/>
        <dsp:cNvSpPr/>
      </dsp:nvSpPr>
      <dsp:spPr>
        <a:xfrm>
          <a:off x="0" y="0"/>
          <a:ext cx="3809226" cy="8895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/>
            <a:t>Bir konuşmada kapanış bölümü yani sonuç kısmı konuşmanın en stratejik unsurudur.</a:t>
          </a:r>
          <a:endParaRPr lang="en-US" sz="1300" kern="1200"/>
        </a:p>
      </dsp:txBody>
      <dsp:txXfrm>
        <a:off x="26054" y="26054"/>
        <a:ext cx="2745266" cy="837431"/>
      </dsp:txXfrm>
    </dsp:sp>
    <dsp:sp modelId="{66D3744C-A24F-42A4-A89B-BBF9524B807F}">
      <dsp:nvSpPr>
        <dsp:cNvPr id="0" name=""/>
        <dsp:cNvSpPr/>
      </dsp:nvSpPr>
      <dsp:spPr>
        <a:xfrm>
          <a:off x="284455" y="1013087"/>
          <a:ext cx="3809226" cy="889539"/>
        </a:xfrm>
        <a:prstGeom prst="roundRect">
          <a:avLst>
            <a:gd name="adj" fmla="val 10000"/>
          </a:avLst>
        </a:prstGeom>
        <a:solidFill>
          <a:schemeClr val="accent2">
            <a:hueOff val="-1835281"/>
            <a:satOff val="8098"/>
            <a:lumOff val="-137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/>
            <a:t>En son söylenen şey, en sure bellekte kalandır.</a:t>
          </a:r>
          <a:endParaRPr lang="en-US" sz="1300" kern="1200"/>
        </a:p>
      </dsp:txBody>
      <dsp:txXfrm>
        <a:off x="310509" y="1039141"/>
        <a:ext cx="2894462" cy="837431"/>
      </dsp:txXfrm>
    </dsp:sp>
    <dsp:sp modelId="{3623547D-AEF4-4C5B-B199-C31A996A8014}">
      <dsp:nvSpPr>
        <dsp:cNvPr id="0" name=""/>
        <dsp:cNvSpPr/>
      </dsp:nvSpPr>
      <dsp:spPr>
        <a:xfrm>
          <a:off x="568910" y="2026174"/>
          <a:ext cx="3809226" cy="889539"/>
        </a:xfrm>
        <a:prstGeom prst="roundRect">
          <a:avLst>
            <a:gd name="adj" fmla="val 10000"/>
          </a:avLst>
        </a:prstGeom>
        <a:solidFill>
          <a:schemeClr val="accent2">
            <a:hueOff val="-3670562"/>
            <a:satOff val="16196"/>
            <a:lumOff val="-27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/>
            <a:t>Sunumunuzu bitireceğinizi söylemeden bitirmelisiniz</a:t>
          </a:r>
          <a:endParaRPr lang="en-US" sz="1300" kern="1200"/>
        </a:p>
      </dsp:txBody>
      <dsp:txXfrm>
        <a:off x="594964" y="2052228"/>
        <a:ext cx="2894462" cy="837431"/>
      </dsp:txXfrm>
    </dsp:sp>
    <dsp:sp modelId="{60B0DCB7-7E87-456A-93BD-11CAF9F29497}">
      <dsp:nvSpPr>
        <dsp:cNvPr id="0" name=""/>
        <dsp:cNvSpPr/>
      </dsp:nvSpPr>
      <dsp:spPr>
        <a:xfrm>
          <a:off x="853365" y="3039261"/>
          <a:ext cx="3809226" cy="889539"/>
        </a:xfrm>
        <a:prstGeom prst="roundRect">
          <a:avLst>
            <a:gd name="adj" fmla="val 10000"/>
          </a:avLst>
        </a:prstGeom>
        <a:solidFill>
          <a:schemeClr val="accent2">
            <a:hueOff val="-5505844"/>
            <a:satOff val="24295"/>
            <a:lumOff val="-411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/>
            <a:t>Ve en önemlisi beni dinlemeye vakit ayırdığınız için teşekkür etmeyin izleyicinin vakti değerli sizin vaktiniz değersiz mi?</a:t>
          </a:r>
          <a:endParaRPr lang="en-US" sz="1300" kern="1200"/>
        </a:p>
      </dsp:txBody>
      <dsp:txXfrm>
        <a:off x="879419" y="3065315"/>
        <a:ext cx="2894462" cy="837431"/>
      </dsp:txXfrm>
    </dsp:sp>
    <dsp:sp modelId="{65291A18-033E-4494-BBEE-CB01F98F3F5D}">
      <dsp:nvSpPr>
        <dsp:cNvPr id="0" name=""/>
        <dsp:cNvSpPr/>
      </dsp:nvSpPr>
      <dsp:spPr>
        <a:xfrm>
          <a:off x="1137820" y="4052348"/>
          <a:ext cx="3809226" cy="889539"/>
        </a:xfrm>
        <a:prstGeom prst="roundRect">
          <a:avLst>
            <a:gd name="adj" fmla="val 10000"/>
          </a:avLst>
        </a:prstGeom>
        <a:solidFill>
          <a:schemeClr val="accent2">
            <a:hueOff val="-7341125"/>
            <a:satOff val="32393"/>
            <a:lumOff val="-549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/>
            <a:t>‘Dinlediğiniz için teşekkür ederim’ kullanımı daha uygun olabilir… </a:t>
          </a:r>
          <a:endParaRPr lang="en-US" sz="1300" kern="1200"/>
        </a:p>
      </dsp:txBody>
      <dsp:txXfrm>
        <a:off x="1163874" y="4078402"/>
        <a:ext cx="2894462" cy="837431"/>
      </dsp:txXfrm>
    </dsp:sp>
    <dsp:sp modelId="{11B89915-EADB-4DA5-AA62-D73FD2E9029E}">
      <dsp:nvSpPr>
        <dsp:cNvPr id="0" name=""/>
        <dsp:cNvSpPr/>
      </dsp:nvSpPr>
      <dsp:spPr>
        <a:xfrm>
          <a:off x="3231025" y="649858"/>
          <a:ext cx="578200" cy="57820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3361120" y="649858"/>
        <a:ext cx="318010" cy="435096"/>
      </dsp:txXfrm>
    </dsp:sp>
    <dsp:sp modelId="{015112EF-B847-4B32-92E7-505265A805F5}">
      <dsp:nvSpPr>
        <dsp:cNvPr id="0" name=""/>
        <dsp:cNvSpPr/>
      </dsp:nvSpPr>
      <dsp:spPr>
        <a:xfrm>
          <a:off x="3515480" y="1662945"/>
          <a:ext cx="578200" cy="57820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468471"/>
            <a:satOff val="8949"/>
            <a:lumOff val="-238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2468471"/>
              <a:satOff val="8949"/>
              <a:lumOff val="-2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3645575" y="1662945"/>
        <a:ext cx="318010" cy="435096"/>
      </dsp:txXfrm>
    </dsp:sp>
    <dsp:sp modelId="{8D0EC8F3-4FDD-46F2-91C0-E87B9BDCCE7A}">
      <dsp:nvSpPr>
        <dsp:cNvPr id="0" name=""/>
        <dsp:cNvSpPr/>
      </dsp:nvSpPr>
      <dsp:spPr>
        <a:xfrm>
          <a:off x="3799935" y="2661206"/>
          <a:ext cx="578200" cy="57820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936942"/>
            <a:satOff val="17898"/>
            <a:lumOff val="-476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4936942"/>
              <a:satOff val="17898"/>
              <a:lumOff val="-4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3930030" y="2661206"/>
        <a:ext cx="318010" cy="435096"/>
      </dsp:txXfrm>
    </dsp:sp>
    <dsp:sp modelId="{D5C36F0B-3535-452B-AD8C-AA33F3C60CD6}">
      <dsp:nvSpPr>
        <dsp:cNvPr id="0" name=""/>
        <dsp:cNvSpPr/>
      </dsp:nvSpPr>
      <dsp:spPr>
        <a:xfrm>
          <a:off x="4084390" y="3684177"/>
          <a:ext cx="578200" cy="57820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7405413"/>
            <a:satOff val="26847"/>
            <a:lumOff val="-714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7405413"/>
              <a:satOff val="26847"/>
              <a:lumOff val="-7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4214485" y="3684177"/>
        <a:ext cx="318010" cy="435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09C27-5534-4E7E-B493-36167BA1C917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7D4AE-6330-4A48-BB3B-AACB3C332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8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7D4AE-6330-4A48-BB3B-AACB3C332D0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0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DB77830-4AEB-41D3-862D-607D01471176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AF2B-DE2A-4E46-9120-F9D717E3B8E5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851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7830-4AEB-41D3-862D-607D01471176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AF2B-DE2A-4E46-9120-F9D717E3B8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5434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7830-4AEB-41D3-862D-607D01471176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AF2B-DE2A-4E46-9120-F9D717E3B8E5}" type="slidenum">
              <a:rPr lang="tr-TR" smtClean="0"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71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7830-4AEB-41D3-862D-607D01471176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AF2B-DE2A-4E46-9120-F9D717E3B8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2557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7830-4AEB-41D3-862D-607D01471176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AF2B-DE2A-4E46-9120-F9D717E3B8E5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834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7830-4AEB-41D3-862D-607D01471176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AF2B-DE2A-4E46-9120-F9D717E3B8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5152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7830-4AEB-41D3-862D-607D01471176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AF2B-DE2A-4E46-9120-F9D717E3B8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253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7830-4AEB-41D3-862D-607D01471176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AF2B-DE2A-4E46-9120-F9D717E3B8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3576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7830-4AEB-41D3-862D-607D01471176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AF2B-DE2A-4E46-9120-F9D717E3B8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4573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7830-4AEB-41D3-862D-607D01471176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AF2B-DE2A-4E46-9120-F9D717E3B8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1175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7830-4AEB-41D3-862D-607D01471176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AF2B-DE2A-4E46-9120-F9D717E3B8E5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05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CDB77830-4AEB-41D3-862D-607D01471176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F0BEAF2B-DE2A-4E46-9120-F9D717E3B8E5}" type="slidenum">
              <a:rPr lang="tr-TR" smtClean="0"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03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238970C-19DE-438D-80D2-5CF969055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B1E3F6-167B-40F3-B303-9A931BAB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0196" y="484632"/>
            <a:ext cx="8433027" cy="58809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274017" y="810275"/>
            <a:ext cx="5265560" cy="5229630"/>
          </a:xfrm>
        </p:spPr>
        <p:txBody>
          <a:bodyPr>
            <a:normAutofit/>
          </a:bodyPr>
          <a:lstStyle/>
          <a:p>
            <a:pPr algn="l"/>
            <a:r>
              <a:rPr lang="tr-TR" sz="5700" dirty="0">
                <a:solidFill>
                  <a:srgbClr val="FFFFFF"/>
                </a:solidFill>
              </a:rPr>
              <a:t>Sunum planlama ve yazma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591495" y="810275"/>
            <a:ext cx="2212157" cy="5229630"/>
          </a:xfrm>
        </p:spPr>
        <p:txBody>
          <a:bodyPr>
            <a:normAutofit/>
          </a:bodyPr>
          <a:lstStyle/>
          <a:p>
            <a:pPr algn="r"/>
            <a:r>
              <a:rPr lang="tr-TR" sz="2100" dirty="0">
                <a:solidFill>
                  <a:srgbClr val="FFFFFF"/>
                </a:solidFill>
              </a:rPr>
              <a:t>Dr. </a:t>
            </a:r>
            <a:r>
              <a:rPr lang="tr-TR" sz="2100" dirty="0" err="1">
                <a:solidFill>
                  <a:srgbClr val="FFFFFF"/>
                </a:solidFill>
              </a:rPr>
              <a:t>Öğr</a:t>
            </a:r>
            <a:r>
              <a:rPr lang="tr-TR" sz="2100" dirty="0">
                <a:solidFill>
                  <a:srgbClr val="FFFFFF"/>
                </a:solidFill>
              </a:rPr>
              <a:t>. Üyesi </a:t>
            </a:r>
            <a:r>
              <a:rPr lang="tr-TR" sz="2100" dirty="0" err="1">
                <a:solidFill>
                  <a:srgbClr val="FFFFFF"/>
                </a:solidFill>
              </a:rPr>
              <a:t>AyşemYANAR</a:t>
            </a:r>
            <a:endParaRPr lang="tr-TR" sz="2100" dirty="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0465A9A-0B0E-4D7B-8150-D098AC71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4951" y="1596290"/>
            <a:ext cx="0" cy="3657600"/>
          </a:xfrm>
          <a:prstGeom prst="line">
            <a:avLst/>
          </a:prstGeom>
          <a:ln w="19050">
            <a:solidFill>
              <a:srgbClr val="FFFFFF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F7BC6-4BC6-41A6-A722-371B7CDDB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AB3B3-A744-4EB8-839C-3237EE888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1.Önemli sözleri vurgulayın, önemsizleri ikinci planda bırakın</a:t>
            </a:r>
          </a:p>
          <a:p>
            <a:endParaRPr lang="tr-TR" dirty="0"/>
          </a:p>
          <a:p>
            <a:r>
              <a:rPr lang="tr-TR" dirty="0"/>
              <a:t>Örnek:</a:t>
            </a:r>
          </a:p>
          <a:p>
            <a:endParaRPr lang="tr-TR" dirty="0"/>
          </a:p>
          <a:p>
            <a:r>
              <a:rPr lang="tr-TR" dirty="0"/>
              <a:t>Giriştiğim her işi </a:t>
            </a:r>
            <a:r>
              <a:rPr lang="tr-TR" b="1" dirty="0"/>
              <a:t>BAŞARDIM.</a:t>
            </a:r>
            <a:r>
              <a:rPr lang="tr-TR" dirty="0"/>
              <a:t> Çünkü, bunu </a:t>
            </a:r>
            <a:r>
              <a:rPr lang="tr-TR" b="1" dirty="0"/>
              <a:t>İSTİYORDUM.</a:t>
            </a:r>
            <a:r>
              <a:rPr lang="tr-TR" dirty="0"/>
              <a:t> Hiçbir zaman </a:t>
            </a:r>
            <a:r>
              <a:rPr lang="tr-TR" b="1" dirty="0"/>
              <a:t>KARARSIZ</a:t>
            </a:r>
            <a:r>
              <a:rPr lang="tr-TR" dirty="0"/>
              <a:t> olmadım ve bu bana diğer insanlar karşısında </a:t>
            </a:r>
            <a:r>
              <a:rPr lang="tr-TR" b="1" dirty="0"/>
              <a:t>AVANTAJ SAĞLADI.</a:t>
            </a:r>
          </a:p>
          <a:p>
            <a:pPr algn="r"/>
            <a:r>
              <a:rPr lang="tr-TR" dirty="0" err="1"/>
              <a:t>Napoleon</a:t>
            </a:r>
            <a:endParaRPr lang="tr-T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846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8EAF5-8BD8-4400-9A8F-8CBB8E890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90B2A-7ABE-4290-AAED-A4078C1E7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2. ses perdesini değiştirin </a:t>
            </a:r>
          </a:p>
          <a:p>
            <a:endParaRPr lang="tr-TR" dirty="0"/>
          </a:p>
          <a:p>
            <a:r>
              <a:rPr lang="tr-TR" b="1" dirty="0"/>
              <a:t>Bir tek meziyetim var, </a:t>
            </a:r>
            <a:r>
              <a:rPr lang="tr-TR" i="1" dirty="0"/>
              <a:t>asla ümitsizliğe kapılmamak</a:t>
            </a:r>
            <a:r>
              <a:rPr lang="tr-TR" dirty="0"/>
              <a:t>…</a:t>
            </a:r>
          </a:p>
          <a:p>
            <a:endParaRPr lang="tr-TR" dirty="0"/>
          </a:p>
          <a:p>
            <a:r>
              <a:rPr lang="tr-TR" b="1" dirty="0"/>
              <a:t>Eğitimin büyük amacı bilgi değil </a:t>
            </a:r>
            <a:r>
              <a:rPr lang="tr-TR" i="1" dirty="0"/>
              <a:t>uygulamadır</a:t>
            </a:r>
            <a:r>
              <a:rPr lang="tr-TR" dirty="0"/>
              <a:t>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498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75D9C90-9BC4-475D-882D-E5CE7282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1C14CD-3D36-4982-929E-1BBFAD968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404" y="643467"/>
            <a:ext cx="2604756" cy="5571066"/>
          </a:xfrm>
        </p:spPr>
        <p:txBody>
          <a:bodyPr>
            <a:normAutofit/>
          </a:bodyPr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B9A992A-8032-4495-B8E1-DA5D87704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90097" y="2514600"/>
            <a:ext cx="0" cy="1828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F4B8604-A707-471F-BB7C-9E6713573C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9415577"/>
              </p:ext>
            </p:extLst>
          </p:nvPr>
        </p:nvGraphicFramePr>
        <p:xfrm>
          <a:off x="707231" y="933450"/>
          <a:ext cx="4947047" cy="4941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240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75D9C90-9BC4-475D-882D-E5CE7282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5BDA28-2325-4FAD-BEB6-34549CD82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404" y="643467"/>
            <a:ext cx="2604756" cy="5571066"/>
          </a:xfrm>
        </p:spPr>
        <p:txBody>
          <a:bodyPr>
            <a:normAutofit/>
          </a:bodyPr>
          <a:lstStyle/>
          <a:p>
            <a:r>
              <a:rPr lang="tr-TR" dirty="0"/>
              <a:t>Görsel destekleri kullanma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B9A992A-8032-4495-B8E1-DA5D87704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90097" y="2514600"/>
            <a:ext cx="0" cy="1828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DA514AC-EB25-44E4-8904-0B112A1055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1097980"/>
              </p:ext>
            </p:extLst>
          </p:nvPr>
        </p:nvGraphicFramePr>
        <p:xfrm>
          <a:off x="707231" y="933450"/>
          <a:ext cx="4947047" cy="4941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0330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9DCD3-B9E6-4D28-A08E-B1F1D15D5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3549183" cy="1499616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FCB64-177D-40D8-84E8-655196F7F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3492177" cy="4023360"/>
          </a:xfrm>
        </p:spPr>
        <p:txBody>
          <a:bodyPr>
            <a:normAutofit/>
          </a:bodyPr>
          <a:lstStyle/>
          <a:p>
            <a:r>
              <a:rPr lang="en-US" dirty="0"/>
              <a:t>‘Tek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resim</a:t>
            </a:r>
            <a:r>
              <a:rPr lang="en-US" dirty="0"/>
              <a:t> bin </a:t>
            </a:r>
            <a:r>
              <a:rPr lang="en-US" dirty="0" err="1"/>
              <a:t>kelimeye</a:t>
            </a:r>
            <a:r>
              <a:rPr lang="en-US" dirty="0"/>
              <a:t> </a:t>
            </a:r>
            <a:r>
              <a:rPr lang="en-US" dirty="0" err="1"/>
              <a:t>bedeldir</a:t>
            </a:r>
            <a:r>
              <a:rPr lang="en-US" dirty="0"/>
              <a:t>’  der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Çin</a:t>
            </a:r>
            <a:r>
              <a:rPr lang="en-US" dirty="0"/>
              <a:t> </a:t>
            </a:r>
            <a:r>
              <a:rPr lang="en-US" dirty="0" err="1"/>
              <a:t>atasözü</a:t>
            </a:r>
            <a:endParaRPr lang="tr-TR" dirty="0"/>
          </a:p>
          <a:p>
            <a:endParaRPr lang="tr-TR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CAEDA1-2D9E-4101-B553-8060F59F8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2456" y="0"/>
            <a:ext cx="457908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AF0666-DC61-45FB-A7C3-3666814B1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3756" y="321731"/>
            <a:ext cx="2949380" cy="36622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E05435-402C-4917-911C-97BAD6493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20" y="1251038"/>
            <a:ext cx="2702052" cy="180361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F8AA041-5690-47D3-93E9-B8DE194D7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1846" y="321732"/>
            <a:ext cx="1014521" cy="3668542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2E6D62-9EA0-4821-A9F1-919E480D5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3756" y="4157447"/>
            <a:ext cx="1578562" cy="2312282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9F7F10-4ADB-4678-918B-BC1498630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2968" y="4157447"/>
            <a:ext cx="2405032" cy="2312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CB215-F431-4CAB-B55D-14A56F1C3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349" y="4814026"/>
            <a:ext cx="2160270" cy="99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307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FC695245-44E3-4A14-900A-D0603664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614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7714C-4BEE-49A1-9D4D-EFEAC3285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643467"/>
            <a:ext cx="2561709" cy="5571066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FFFFFF"/>
                </a:solidFill>
              </a:rPr>
              <a:t>GÖRSEL DESTEK HAKKINDA BAZI PÜF NOKTALARI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F991264-A05F-455D-930E-25DB5A117E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1783088"/>
              </p:ext>
            </p:extLst>
          </p:nvPr>
        </p:nvGraphicFramePr>
        <p:xfrm>
          <a:off x="4202906" y="954088"/>
          <a:ext cx="4231481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5495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A0890-89BB-44A8-84CF-C39C2B922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>
            <a:normAutofit/>
          </a:bodyPr>
          <a:lstStyle/>
          <a:p>
            <a:r>
              <a:rPr lang="tr-TR" dirty="0"/>
              <a:t>MODEL A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1F2CCD6-9D49-491D-BCEE-0C332680F2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584034"/>
              </p:ext>
            </p:extLst>
          </p:nvPr>
        </p:nvGraphicFramePr>
        <p:xfrm>
          <a:off x="767953" y="2286000"/>
          <a:ext cx="7290197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39AF79E8-631D-4E89-970E-0986C948E557}"/>
              </a:ext>
            </a:extLst>
          </p:cNvPr>
          <p:cNvSpPr/>
          <p:nvPr/>
        </p:nvSpPr>
        <p:spPr>
          <a:xfrm rot="7366714">
            <a:off x="4139952" y="3429000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3C8E5F5-52E0-4005-858F-91A7E8291B52}"/>
              </a:ext>
            </a:extLst>
          </p:cNvPr>
          <p:cNvSpPr/>
          <p:nvPr/>
        </p:nvSpPr>
        <p:spPr>
          <a:xfrm rot="14778289">
            <a:off x="4161022" y="4730292"/>
            <a:ext cx="504056" cy="4034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68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FC695245-44E3-4A14-900A-D0603664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614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5A5C78-E2EE-48B4-A10A-F6F9D4DD0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643467"/>
            <a:ext cx="2561709" cy="5571066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FFFFFF"/>
                </a:solidFill>
              </a:rPr>
              <a:t>MODEL B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804B1D94-3A71-499D-AA90-1F3847B2B0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075742"/>
              </p:ext>
            </p:extLst>
          </p:nvPr>
        </p:nvGraphicFramePr>
        <p:xfrm>
          <a:off x="4202906" y="954088"/>
          <a:ext cx="4231481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rrow: Up-Down 3">
            <a:extLst>
              <a:ext uri="{FF2B5EF4-FFF2-40B4-BE49-F238E27FC236}">
                <a16:creationId xmlns:a16="http://schemas.microsoft.com/office/drawing/2014/main" id="{3C37C0C9-2A7B-4F5B-B249-E1F2480081A9}"/>
              </a:ext>
            </a:extLst>
          </p:cNvPr>
          <p:cNvSpPr/>
          <p:nvPr/>
        </p:nvSpPr>
        <p:spPr>
          <a:xfrm rot="1563701">
            <a:off x="6203051" y="3174525"/>
            <a:ext cx="231187" cy="50894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88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F63BAC-7238-4283-9457-D232E5B54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591" y="804333"/>
            <a:ext cx="2543925" cy="5249334"/>
          </a:xfrm>
        </p:spPr>
        <p:txBody>
          <a:bodyPr>
            <a:normAutofit/>
          </a:bodyPr>
          <a:lstStyle/>
          <a:p>
            <a:pPr algn="r"/>
            <a:r>
              <a:rPr lang="tr-TR" dirty="0"/>
              <a:t>PROVA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081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1DB2F-39AA-4BB6-B909-0C59BA526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497" y="804333"/>
            <a:ext cx="4693291" cy="5249334"/>
          </a:xfrm>
        </p:spPr>
        <p:txBody>
          <a:bodyPr anchor="ctr">
            <a:normAutofit/>
          </a:bodyPr>
          <a:lstStyle/>
          <a:p>
            <a:r>
              <a:rPr lang="tr-TR" sz="1700" dirty="0"/>
              <a:t>Hazırlık ünlü konuşmacıların, siyasetçilerin, eğitimcilerin konuşmadan önce tamamladığı süreçtir. Önemli olan bu süreçte kişinin kendinden bir şeyi kendince ifade edebilmesidir - (makale örneği)</a:t>
            </a:r>
          </a:p>
          <a:p>
            <a:endParaRPr lang="tr-TR" sz="1700" dirty="0"/>
          </a:p>
          <a:p>
            <a:r>
              <a:rPr lang="tr-TR" sz="1700" dirty="0"/>
              <a:t>Yarım saat içinde konuşma üretilmez, konu belirlendikten sonra üzerinde düşünmek gerekir hatta o gün rüyanızda bile bunu düşünmelisiniz</a:t>
            </a:r>
          </a:p>
          <a:p>
            <a:endParaRPr lang="tr-TR" sz="1700" dirty="0"/>
          </a:p>
          <a:p>
            <a:r>
              <a:rPr lang="tr-TR" sz="1700" dirty="0"/>
              <a:t>Aklınıza gelen örnekleri bir kağıda not edebilirsiniz</a:t>
            </a:r>
          </a:p>
          <a:p>
            <a:endParaRPr lang="tr-TR" sz="1700" dirty="0"/>
          </a:p>
          <a:p>
            <a:r>
              <a:rPr lang="tr-TR" sz="1700" dirty="0"/>
              <a:t>Konuşmada kullanılacak materyalleri toparlamalısınız (satış elemanı örneği)</a:t>
            </a:r>
          </a:p>
          <a:p>
            <a:endParaRPr lang="tr-TR" sz="1700" dirty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22291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1CE8CA9-D6D2-4C46-8070-9566F894E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142D23-306D-4EAC-B781-8ABA27256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tr-TR" sz="3200">
                <a:solidFill>
                  <a:schemeClr val="tx1"/>
                </a:solidFill>
              </a:rPr>
              <a:t>Kısaca Bir konuyu anlatırken,</a:t>
            </a:r>
            <a:br>
              <a:rPr lang="tr-TR" sz="3200">
                <a:solidFill>
                  <a:schemeClr val="tx1"/>
                </a:solidFill>
              </a:rPr>
            </a:br>
            <a:endParaRPr lang="en-US" sz="3200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2B31CF5-BEC2-457D-A52F-6A5CCB066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593A6-19CE-4182-B888-CE5DE4315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2843784" cy="3931920"/>
          </a:xfrm>
        </p:spPr>
        <p:txBody>
          <a:bodyPr>
            <a:normAutofit/>
          </a:bodyPr>
          <a:lstStyle/>
          <a:p>
            <a:endParaRPr lang="tr-TR" dirty="0">
              <a:solidFill>
                <a:srgbClr val="FFFFFF"/>
              </a:solidFill>
            </a:endParaRPr>
          </a:p>
          <a:p>
            <a:r>
              <a:rPr lang="tr-TR" dirty="0">
                <a:solidFill>
                  <a:srgbClr val="FFFFFF"/>
                </a:solidFill>
              </a:rPr>
              <a:t>İzleyiciyi bilmek</a:t>
            </a:r>
          </a:p>
          <a:p>
            <a:r>
              <a:rPr lang="tr-TR" dirty="0">
                <a:solidFill>
                  <a:srgbClr val="FFFFFF"/>
                </a:solidFill>
              </a:rPr>
              <a:t>Planlama yapmak</a:t>
            </a:r>
          </a:p>
          <a:p>
            <a:r>
              <a:rPr lang="tr-TR" dirty="0">
                <a:solidFill>
                  <a:srgbClr val="FFFFFF"/>
                </a:solidFill>
              </a:rPr>
              <a:t>Görselleri seçmek</a:t>
            </a:r>
          </a:p>
          <a:p>
            <a:r>
              <a:rPr lang="tr-TR" dirty="0">
                <a:solidFill>
                  <a:srgbClr val="FFFFFF"/>
                </a:solidFill>
              </a:rPr>
              <a:t>Hazırlanmak</a:t>
            </a:r>
          </a:p>
          <a:p>
            <a:r>
              <a:rPr lang="tr-TR" dirty="0">
                <a:solidFill>
                  <a:srgbClr val="FFFFFF"/>
                </a:solidFill>
              </a:rPr>
              <a:t>Prova yapmak</a:t>
            </a:r>
          </a:p>
          <a:p>
            <a:r>
              <a:rPr lang="tr-TR" dirty="0">
                <a:solidFill>
                  <a:srgbClr val="FFFFFF"/>
                </a:solidFill>
              </a:rPr>
              <a:t>Sunmak </a:t>
            </a:r>
          </a:p>
        </p:txBody>
      </p:sp>
      <p:pic>
        <p:nvPicPr>
          <p:cNvPr id="7" name="Graphic 6" descr="Presentation with Checklist">
            <a:extLst>
              <a:ext uri="{FF2B5EF4-FFF2-40B4-BE49-F238E27FC236}">
                <a16:creationId xmlns:a16="http://schemas.microsoft.com/office/drawing/2014/main" id="{25BD7C03-09FC-4F74-B4C4-621B2D3A2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0" y="1383030"/>
            <a:ext cx="4091940" cy="409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73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>
            <a:normAutofit/>
          </a:bodyPr>
          <a:lstStyle/>
          <a:p>
            <a:endParaRPr lang="tr-TR"/>
          </a:p>
        </p:txBody>
      </p:sp>
      <p:graphicFrame>
        <p:nvGraphicFramePr>
          <p:cNvPr id="5" name="2 İçerik Yer Tutucusu">
            <a:extLst>
              <a:ext uri="{FF2B5EF4-FFF2-40B4-BE49-F238E27FC236}">
                <a16:creationId xmlns:a16="http://schemas.microsoft.com/office/drawing/2014/main" id="{67D4F9BE-C9B2-473C-8A09-2DCEB30771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9489087"/>
              </p:ext>
            </p:extLst>
          </p:nvPr>
        </p:nvGraphicFramePr>
        <p:xfrm>
          <a:off x="767953" y="2286000"/>
          <a:ext cx="7290197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82E0D7-37D0-4C31-B2DA-233C8F10C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321732"/>
            <a:ext cx="6823143" cy="614897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D3A364-FD48-4C42-B623-DAD0C3ED6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59ED9-889D-46B7-AB99-04BE018D7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517" y="779437"/>
            <a:ext cx="7234977" cy="3862971"/>
          </a:xfrm>
        </p:spPr>
        <p:txBody>
          <a:bodyPr>
            <a:noAutofit/>
          </a:bodyPr>
          <a:lstStyle/>
          <a:p>
            <a:r>
              <a:rPr lang="tr-TR" dirty="0">
                <a:solidFill>
                  <a:srgbClr val="FFFFFF"/>
                </a:solidFill>
              </a:rPr>
              <a:t>     Hazırlanmazsanız başarılı olmayı beklemeyin</a:t>
            </a:r>
          </a:p>
          <a:p>
            <a:endParaRPr lang="tr-TR" dirty="0">
              <a:solidFill>
                <a:srgbClr val="FFFFFF"/>
              </a:solidFill>
            </a:endParaRPr>
          </a:p>
          <a:p>
            <a:endParaRPr lang="tr-TR" dirty="0">
              <a:solidFill>
                <a:srgbClr val="FFFFFF"/>
              </a:solidFill>
            </a:endParaRPr>
          </a:p>
          <a:p>
            <a:r>
              <a:rPr lang="tr-TR" dirty="0">
                <a:solidFill>
                  <a:srgbClr val="FFFFFF"/>
                </a:solidFill>
              </a:rPr>
              <a:t>           </a:t>
            </a:r>
          </a:p>
          <a:p>
            <a:r>
              <a:rPr lang="tr-TR" dirty="0">
                <a:solidFill>
                  <a:srgbClr val="FFFFFF"/>
                </a:solidFill>
              </a:rPr>
              <a:t>         Kendinize güvenmenin yolu başaracağınıza inanmaktır </a:t>
            </a:r>
          </a:p>
          <a:p>
            <a:endParaRPr lang="tr-TR" dirty="0">
              <a:solidFill>
                <a:srgbClr val="FFFFFF"/>
              </a:solidFill>
            </a:endParaRPr>
          </a:p>
          <a:p>
            <a:endParaRPr lang="tr-TR" dirty="0">
              <a:solidFill>
                <a:srgbClr val="FFFFFF"/>
              </a:solidFill>
            </a:endParaRPr>
          </a:p>
          <a:p>
            <a:r>
              <a:rPr lang="tr-TR" dirty="0">
                <a:solidFill>
                  <a:srgbClr val="FFFFFF"/>
                </a:solidFill>
              </a:rPr>
              <a:t>                     Herkes sunum başlangıcında heyecanlanabilir önemli </a:t>
            </a:r>
          </a:p>
          <a:p>
            <a:r>
              <a:rPr lang="tr-TR" dirty="0">
                <a:solidFill>
                  <a:srgbClr val="FFFFFF"/>
                </a:solidFill>
              </a:rPr>
              <a:t>                     olan hazırsanız bir kaç dakika içinde bu duyguyu   </a:t>
            </a:r>
          </a:p>
          <a:p>
            <a:r>
              <a:rPr lang="tr-TR" dirty="0">
                <a:solidFill>
                  <a:srgbClr val="FFFFFF"/>
                </a:solidFill>
              </a:rPr>
              <a:t>                     değiştirebilirsiniz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F40211-4307-4706-AE59-83AC153FB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325601"/>
            <a:ext cx="1715190" cy="614510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623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1CE8CA9-D6D2-4C46-8070-9566F894E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892798-C55E-4F7D-BD27-8157AC4D8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tr-TR" sz="3800">
                <a:solidFill>
                  <a:schemeClr val="tx1"/>
                </a:solidFill>
              </a:rPr>
              <a:t>İyi bir sunumda</a:t>
            </a:r>
            <a:endParaRPr lang="en-US" sz="3800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2B31CF5-BEC2-457D-A52F-6A5CCB066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E9E15-B170-4600-9B51-11F2159B8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2843784" cy="3931920"/>
          </a:xfrm>
        </p:spPr>
        <p:txBody>
          <a:bodyPr>
            <a:normAutofit/>
          </a:bodyPr>
          <a:lstStyle/>
          <a:p>
            <a:r>
              <a:rPr lang="tr-TR" sz="1400" dirty="0">
                <a:solidFill>
                  <a:srgbClr val="FFFFFF"/>
                </a:solidFill>
              </a:rPr>
              <a:t>Önemli olan ne söylediğinizden çok yani kelimelerden çok konuşmanın verdiği tattır. Ne söylediğinizden çok nasıl söylediğiniz önemlidir!!!</a:t>
            </a:r>
          </a:p>
          <a:p>
            <a:endParaRPr lang="tr-TR" sz="1400" dirty="0">
              <a:solidFill>
                <a:srgbClr val="FFFFFF"/>
              </a:solidFill>
            </a:endParaRPr>
          </a:p>
          <a:p>
            <a:r>
              <a:rPr lang="tr-TR" sz="1400" dirty="0">
                <a:solidFill>
                  <a:srgbClr val="FFFFFF"/>
                </a:solidFill>
              </a:rPr>
              <a:t>Karalı olmalısınız vermek istediğiniz hedefe ulaşmada kendinizden emin olmalısınız</a:t>
            </a:r>
          </a:p>
          <a:p>
            <a:endParaRPr lang="tr-TR" sz="1400" dirty="0">
              <a:solidFill>
                <a:srgbClr val="FFFFFF"/>
              </a:solidFill>
            </a:endParaRPr>
          </a:p>
          <a:p>
            <a:r>
              <a:rPr lang="tr-TR" sz="1400" dirty="0">
                <a:solidFill>
                  <a:srgbClr val="FFFFFF"/>
                </a:solidFill>
              </a:rPr>
              <a:t>İyi bir sunum açık net doğrudan konuşma havasında akıcı olmalıdır</a:t>
            </a:r>
          </a:p>
          <a:p>
            <a:endParaRPr lang="tr-TR" sz="1400" dirty="0">
              <a:solidFill>
                <a:srgbClr val="FFFFFF"/>
              </a:solidFill>
            </a:endParaRPr>
          </a:p>
          <a:p>
            <a:r>
              <a:rPr lang="tr-TR" sz="1400" dirty="0">
                <a:solidFill>
                  <a:srgbClr val="FFFFFF"/>
                </a:solidFill>
              </a:rPr>
              <a:t>Herkes konuşma yapma yeteneğine sahiptir hiçbir zaman unutmayınız</a:t>
            </a:r>
          </a:p>
          <a:p>
            <a:endParaRPr lang="tr-TR" sz="1400" dirty="0">
              <a:solidFill>
                <a:srgbClr val="FFFFFF"/>
              </a:solidFill>
            </a:endParaRPr>
          </a:p>
          <a:p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7" name="Graphic 6" descr="Error">
            <a:extLst>
              <a:ext uri="{FF2B5EF4-FFF2-40B4-BE49-F238E27FC236}">
                <a16:creationId xmlns:a16="http://schemas.microsoft.com/office/drawing/2014/main" id="{9EE5FDE8-7577-4B95-9E87-0B18067F3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0" y="1383030"/>
            <a:ext cx="4091940" cy="409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13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BDA78-16B4-4AC2-BB57-34EE97077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EBEA0A4-5A37-4111-8727-0EDB855A9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420888"/>
            <a:ext cx="2711704" cy="3124163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820832D-D7C1-4560-B7CC-D2E4CEC23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7709" y="5672558"/>
            <a:ext cx="4260441" cy="636802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Dinlediğiniz için teşekkür ederim…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121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2A1016-34C3-4BE4-94F4-F4215EA18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BFA14D-8E4F-42D4-B5A0-9588A6A4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8" y="321731"/>
            <a:ext cx="8663391" cy="6214535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8096" y="585216"/>
            <a:ext cx="7747254" cy="1499616"/>
          </a:xfrm>
        </p:spPr>
        <p:txBody>
          <a:bodyPr>
            <a:normAutofit/>
          </a:bodyPr>
          <a:lstStyle/>
          <a:p>
            <a:endParaRPr lang="tr-TR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0B2B88-1A1B-486B-9366-918FE2E71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68096" y="2286000"/>
            <a:ext cx="7747254" cy="3862971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rgbClr val="FFFFFF"/>
                </a:solidFill>
              </a:rPr>
              <a:t>Kaynak: </a:t>
            </a:r>
          </a:p>
          <a:p>
            <a:r>
              <a:rPr lang="tr-TR" dirty="0" err="1">
                <a:solidFill>
                  <a:srgbClr val="FFFFFF"/>
                </a:solidFill>
              </a:rPr>
              <a:t>Adair</a:t>
            </a:r>
            <a:r>
              <a:rPr lang="tr-TR" dirty="0">
                <a:solidFill>
                  <a:srgbClr val="FFFFFF"/>
                </a:solidFill>
              </a:rPr>
              <a:t>, John (2018). Etkili İletişim Babıali Kültür Yayıncılığı</a:t>
            </a:r>
          </a:p>
          <a:p>
            <a:r>
              <a:rPr lang="tr-TR" dirty="0">
                <a:solidFill>
                  <a:srgbClr val="FFFFFF"/>
                </a:solidFill>
              </a:rPr>
              <a:t>Carnegie, </a:t>
            </a:r>
            <a:r>
              <a:rPr lang="tr-TR" dirty="0" err="1">
                <a:solidFill>
                  <a:srgbClr val="FFFFFF"/>
                </a:solidFill>
              </a:rPr>
              <a:t>Dale</a:t>
            </a:r>
            <a:r>
              <a:rPr lang="tr-TR" dirty="0">
                <a:solidFill>
                  <a:srgbClr val="FFFFFF"/>
                </a:solidFill>
              </a:rPr>
              <a:t> (2018). Söz Söyleme ve İş Başarma Sanatı. MY matbaacılık, Epsilon yayınevi(Çeviri: Gül Yılmaz)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>
            <a:normAutofit/>
          </a:bodyPr>
          <a:lstStyle/>
          <a:p>
            <a:endParaRPr lang="tr-TR"/>
          </a:p>
        </p:txBody>
      </p:sp>
      <p:graphicFrame>
        <p:nvGraphicFramePr>
          <p:cNvPr id="5" name="2 İçerik Yer Tutucusu">
            <a:extLst>
              <a:ext uri="{FF2B5EF4-FFF2-40B4-BE49-F238E27FC236}">
                <a16:creationId xmlns:a16="http://schemas.microsoft.com/office/drawing/2014/main" id="{27108A35-B02E-45B7-8F86-91CDB18640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195354"/>
              </p:ext>
            </p:extLst>
          </p:nvPr>
        </p:nvGraphicFramePr>
        <p:xfrm>
          <a:off x="767953" y="2286000"/>
          <a:ext cx="7290197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C695245-44E3-4A14-900A-D0603664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614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2FAA55-0C5C-4348-9343-03CEF645D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643467"/>
            <a:ext cx="2561709" cy="5571066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FFFFFF"/>
                </a:solidFill>
              </a:rPr>
              <a:t>Sunum konusu belirleme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CD108CD-ABD0-487B-889C-4818E25FA4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4353304"/>
              </p:ext>
            </p:extLst>
          </p:nvPr>
        </p:nvGraphicFramePr>
        <p:xfrm>
          <a:off x="4202906" y="954088"/>
          <a:ext cx="4231481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0346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FB97D-C3DE-488B-91AC-747305DF4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>
            <a:normAutofit/>
          </a:bodyPr>
          <a:lstStyle/>
          <a:p>
            <a:r>
              <a:rPr lang="tr-TR" sz="3700"/>
              <a:t>Sunum konusunu yazarken veya hazırlarken</a:t>
            </a:r>
            <a:br>
              <a:rPr lang="tr-TR" sz="3700"/>
            </a:br>
            <a:endParaRPr lang="en-US" sz="3700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21DC1648-8DCC-4BF7-8D35-FBB9023D70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6388722"/>
              </p:ext>
            </p:extLst>
          </p:nvPr>
        </p:nvGraphicFramePr>
        <p:xfrm>
          <a:off x="767953" y="2286000"/>
          <a:ext cx="7290197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close up of a clock&#10;&#10;Description automatically generated">
            <a:extLst>
              <a:ext uri="{FF2B5EF4-FFF2-40B4-BE49-F238E27FC236}">
                <a16:creationId xmlns:a16="http://schemas.microsoft.com/office/drawing/2014/main" id="{1EF86BD5-B153-4A87-9420-24E3616293D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" t="3080" r="19218" b="14201"/>
          <a:stretch/>
        </p:blipFill>
        <p:spPr>
          <a:xfrm>
            <a:off x="6156176" y="1484784"/>
            <a:ext cx="2413509" cy="259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09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2F595E-5B8C-4E0D-84F3-213CF01C35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rcRect l="10334" r="-2" b="-2"/>
          <a:stretch/>
        </p:blipFill>
        <p:spPr>
          <a:xfrm>
            <a:off x="20" y="10"/>
            <a:ext cx="9143980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732893-0F79-457F-B0F8-D28A8C2FE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>
            <a:normAutofit/>
          </a:bodyPr>
          <a:lstStyle/>
          <a:p>
            <a:r>
              <a:rPr lang="tr-TR"/>
              <a:t>Plan </a:t>
            </a:r>
            <a:endParaRPr lang="en-US"/>
          </a:p>
        </p:txBody>
      </p:sp>
      <p:cxnSp>
        <p:nvCxnSpPr>
          <p:cNvPr id="27" name="Straight Connector 24">
            <a:extLst>
              <a:ext uri="{FF2B5EF4-FFF2-40B4-BE49-F238E27FC236}">
                <a16:creationId xmlns:a16="http://schemas.microsoft.com/office/drawing/2014/main" id="{3CEB095E-D776-4087-A910-2658B2951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BE8C857-6087-4520-9C4C-3678BA1E36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5751904"/>
              </p:ext>
            </p:extLst>
          </p:nvPr>
        </p:nvGraphicFramePr>
        <p:xfrm>
          <a:off x="768096" y="2286000"/>
          <a:ext cx="7290053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69209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5E024-68E3-415C-8C68-9329A7CA4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>
            <a:normAutofit/>
          </a:bodyPr>
          <a:lstStyle/>
          <a:p>
            <a:r>
              <a:rPr lang="tr-TR" dirty="0"/>
              <a:t>Giriş</a:t>
            </a:r>
            <a:br>
              <a:rPr lang="tr-TR" dirty="0"/>
            </a:b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C1CCBDB-A4BB-4F43-8D13-5C20EDF551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1584523"/>
              </p:ext>
            </p:extLst>
          </p:nvPr>
        </p:nvGraphicFramePr>
        <p:xfrm>
          <a:off x="767953" y="2286000"/>
          <a:ext cx="7290197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3638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314A70A-2974-46E2-BF4B-2C6335A6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5667AB-ED2B-4E41-A38F-C645F5322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4952954"/>
            <a:ext cx="7290054" cy="1499616"/>
          </a:xfrm>
        </p:spPr>
        <p:txBody>
          <a:bodyPr>
            <a:normAutofit/>
          </a:bodyPr>
          <a:lstStyle/>
          <a:p>
            <a:r>
              <a:rPr lang="tr-TR"/>
              <a:t>Gelişme</a:t>
            </a:r>
            <a:endParaRPr lang="en-US" dirty="0"/>
          </a:p>
        </p:txBody>
      </p:sp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8E5681ED-8D38-489E-BF75-8BFBC350A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5262137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BD1F19D2-C586-4830-B3B9-0EBA056175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3393474"/>
              </p:ext>
            </p:extLst>
          </p:nvPr>
        </p:nvGraphicFramePr>
        <p:xfrm>
          <a:off x="767953" y="992221"/>
          <a:ext cx="7290197" cy="3616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3423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C695245-44E3-4A14-900A-D0603664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614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08A700-78C4-4A19-ADFF-151102B80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643467"/>
            <a:ext cx="2561709" cy="5571066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FFFFFF"/>
                </a:solidFill>
              </a:rPr>
              <a:t>Sonuç 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D406F0D-8B7E-4C8B-B09F-72155240D0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8752688"/>
              </p:ext>
            </p:extLst>
          </p:nvPr>
        </p:nvGraphicFramePr>
        <p:xfrm>
          <a:off x="4202906" y="954088"/>
          <a:ext cx="4231481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59085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596</Words>
  <Application>Microsoft Office PowerPoint</Application>
  <PresentationFormat>On-screen Show (4:3)</PresentationFormat>
  <Paragraphs>114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</vt:lpstr>
      <vt:lpstr>Tw Cen MT</vt:lpstr>
      <vt:lpstr>Tw Cen MT Condensed</vt:lpstr>
      <vt:lpstr>Wingdings 3</vt:lpstr>
      <vt:lpstr>Integral</vt:lpstr>
      <vt:lpstr>Sunum planlama ve yazma</vt:lpstr>
      <vt:lpstr>PowerPoint Presentation</vt:lpstr>
      <vt:lpstr>PowerPoint Presentation</vt:lpstr>
      <vt:lpstr>Sunum konusu belirleme</vt:lpstr>
      <vt:lpstr>Sunum konusunu yazarken veya hazırlarken </vt:lpstr>
      <vt:lpstr>Plan </vt:lpstr>
      <vt:lpstr>Giriş </vt:lpstr>
      <vt:lpstr>Gelişme</vt:lpstr>
      <vt:lpstr>Sonuç </vt:lpstr>
      <vt:lpstr>PowerPoint Presentation</vt:lpstr>
      <vt:lpstr>PowerPoint Presentation</vt:lpstr>
      <vt:lpstr>PowerPoint Presentation</vt:lpstr>
      <vt:lpstr>Görsel destekleri kullanma</vt:lpstr>
      <vt:lpstr>PowerPoint Presentation</vt:lpstr>
      <vt:lpstr>GÖRSEL DESTEK HAKKINDA BAZI PÜF NOKTALARI</vt:lpstr>
      <vt:lpstr>MODEL A</vt:lpstr>
      <vt:lpstr>MODEL B</vt:lpstr>
      <vt:lpstr>PROVA</vt:lpstr>
      <vt:lpstr>Kısaca Bir konuyu anlatırken, </vt:lpstr>
      <vt:lpstr>PowerPoint Presentation</vt:lpstr>
      <vt:lpstr>İyi bir sunumda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Sunum planlama ve yazma</dc:title>
  <dc:creator>Aysem.Yanar</dc:creator>
  <cp:lastModifiedBy>Aysem.Yanar</cp:lastModifiedBy>
  <cp:revision>1</cp:revision>
  <dcterms:created xsi:type="dcterms:W3CDTF">2020-03-24T20:33:31Z</dcterms:created>
  <dcterms:modified xsi:type="dcterms:W3CDTF">2020-03-24T20:35:19Z</dcterms:modified>
</cp:coreProperties>
</file>