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9" r:id="rId2"/>
    <p:sldId id="302" r:id="rId3"/>
    <p:sldId id="303" r:id="rId4"/>
    <p:sldId id="304" r:id="rId5"/>
    <p:sldId id="291" r:id="rId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587FA-FBF8-4EAC-BF6F-E5714476E045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F74C0-1690-418D-AAAE-681FB18B9D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51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74C0-1690-418D-AAAE-681FB18B9D2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407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74C0-1690-418D-AAAE-681FB18B9D2C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666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6F90F-4FCC-4D08-AD06-12278ACB55B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C49B1-06A5-4EC3-AD4A-D59EA430DBA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AA420-8140-4A2D-BE76-B2133F9E7C4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68B99-CE56-4A0E-B0CC-055D2378AF6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1C3CD-5580-48AD-A5F9-A9BC427BC9E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2E0EB-2B35-4219-945D-9DBB7F8963A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85C48-19BC-4EC6-8BF9-AC716F8A655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3DD18-2366-4FDA-A6EA-38B87003B35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65DF3-6844-43B0-AB92-795344DC954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C2A5F-567B-4406-959A-174A3DD0E0C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71838-CBC3-4609-A07D-7C94B1062B2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2E4A63E-9CFB-4228-93BA-17903FEE0581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/>
          <a:lstStyle/>
          <a:p>
            <a:r>
              <a:rPr lang="tr-TR" dirty="0"/>
              <a:t>Örneklem seçimi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3356992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4000" dirty="0"/>
              <a:t>Basit tesadüfi (random) örnekleme: </a:t>
            </a:r>
            <a:r>
              <a:rPr lang="tr-TR" dirty="0"/>
              <a:t>Tesadüfi sayılar tablosundan ya da bilgisayardaki örnekleme modüllerinden yararlanılarak yapılır</a:t>
            </a:r>
            <a:r>
              <a:rPr lang="tr-TR" dirty="0" smtClean="0"/>
              <a:t>.</a:t>
            </a:r>
            <a:endParaRPr lang="tr-T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5656" y="2204864"/>
            <a:ext cx="6552728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tr-TR" sz="4400" dirty="0"/>
              <a:t>Sistematik örnekleme: </a:t>
            </a:r>
            <a:r>
              <a:rPr lang="tr-TR" sz="3600" dirty="0"/>
              <a:t>Evrendeki denek sayısı örneklemdeki denek sayısına (n) bölünerek elde edilecek rakam kullanılarak örnekleme alınacak denekler belirlenir. </a:t>
            </a:r>
          </a:p>
        </p:txBody>
      </p:sp>
    </p:spTree>
    <p:extLst>
      <p:ext uri="{BB962C8B-B14F-4D97-AF65-F5344CB8AC3E}">
        <p14:creationId xmlns:p14="http://schemas.microsoft.com/office/powerpoint/2010/main" val="1416084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1772816"/>
            <a:ext cx="7110536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tr-TR" sz="4800" dirty="0"/>
              <a:t>Tabakalı örnekleme: </a:t>
            </a:r>
            <a:r>
              <a:rPr lang="tr-TR" sz="4000" dirty="0"/>
              <a:t>Örneklem seçimine başlamadan önce, evren, belirlenmiş özellikler açısından tabakalara ayrılır ve her tabakadan tesadüfi seçim yapılır. 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74709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1916832"/>
            <a:ext cx="70385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tr-TR" sz="4400" dirty="0"/>
              <a:t>Küme tipi örnekleme: </a:t>
            </a:r>
            <a:r>
              <a:rPr lang="tr-TR" sz="3600" dirty="0"/>
              <a:t>Önce evren küme adı verilen altbirimlere bölünür. Daha sonra her kümedeki tüm denekler ya da randomizasyon yöntemlerinden birine göre seçilen denekler örnekleme alınır.</a:t>
            </a:r>
          </a:p>
        </p:txBody>
      </p:sp>
    </p:spTree>
    <p:extLst>
      <p:ext uri="{BB962C8B-B14F-4D97-AF65-F5344CB8AC3E}">
        <p14:creationId xmlns:p14="http://schemas.microsoft.com/office/powerpoint/2010/main" val="76166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Değişkenler</a:t>
            </a:r>
          </a:p>
        </p:txBody>
      </p:sp>
      <p:sp>
        <p:nvSpPr>
          <p:cNvPr id="3993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2564904"/>
            <a:ext cx="8229600" cy="4678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3600" dirty="0"/>
              <a:t>Değişkenler, deneklere ait özelliklerdir. Deneğin ait olduğu grup, yaşı, cinsiyeti, boyu, ağırlığı, kan basıncı, serum glukoz düzeyi vb. birer değişkendir. Değişkenler, ölçüm özelliklerine göre nominal, ordinal ve sayısal olabilir.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138</Words>
  <Application>Microsoft Office PowerPoint</Application>
  <PresentationFormat>Ekran Gösterisi (4:3)</PresentationFormat>
  <Paragraphs>9</Paragraphs>
  <Slides>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Varsayılan Tasarım</vt:lpstr>
      <vt:lpstr>Örneklem seçimi</vt:lpstr>
      <vt:lpstr>PowerPoint Sunusu</vt:lpstr>
      <vt:lpstr>PowerPoint Sunusu</vt:lpstr>
      <vt:lpstr>PowerPoint Sunusu</vt:lpstr>
      <vt:lpstr>Değişkenler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İSTATİSTİK KAVRAMLAR</dc:title>
  <dc:creator>Admin</dc:creator>
  <cp:lastModifiedBy>Burcu Doğan Topal</cp:lastModifiedBy>
  <cp:revision>101</cp:revision>
  <dcterms:created xsi:type="dcterms:W3CDTF">2004-01-21T19:34:19Z</dcterms:created>
  <dcterms:modified xsi:type="dcterms:W3CDTF">2019-11-21T14:57:25Z</dcterms:modified>
</cp:coreProperties>
</file>