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2" r:id="rId6"/>
    <p:sldId id="260" r:id="rId7"/>
  </p:sldIdLst>
  <p:sldSz cx="9144000" cy="6858000" type="screen4x3"/>
  <p:notesSz cx="6858000" cy="9144000"/>
  <p:defaultTextStyle>
    <a:defPPr>
      <a:defRPr lang="tr-TR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15620"/>
    <p:restoredTop sz="94660"/>
  </p:normalViewPr>
  <p:slideViewPr>
    <p:cSldViewPr>
      <p:cViewPr varScale="1">
        <p:scale>
          <a:sx n="69" d="100"/>
          <a:sy n="69" d="100"/>
        </p:scale>
        <p:origin x="-552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Başlık Slayd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tr-TR" smtClean="0"/>
              <a:t>Asıl alt başlık stilini düzenlemek için tıklatın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Başlık, Dikey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Dikey Başlık ve Meti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Dikey Başlık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Dikey Metin Yer Tutucusu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aşlık ve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Bölüm Üstbilgis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İki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Karşılaştırm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4" name="3 İçerik Yer Tutucusu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5" name="4 Metin Yer Tutucusu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6" name="5 İçerik Yer Tutucusu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7" name="6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8" name="7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9" name="8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Yalnızca Başlı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4" name="3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5" name="4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oş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3" name="2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4" name="3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Başlıklı İçe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aşlıklı Resi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Resim Yer Tutucusu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tr-TR"/>
          </a:p>
        </p:txBody>
      </p:sp>
      <p:sp>
        <p:nvSpPr>
          <p:cNvPr id="4" name="3 Metin Yer Tutucusu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tr-TR" smtClean="0"/>
              <a:t>Asıl metin stillerini düzenlemek için tıklatın</a:t>
            </a:r>
          </a:p>
        </p:txBody>
      </p:sp>
      <p:sp>
        <p:nvSpPr>
          <p:cNvPr id="5" name="4 Veri Yer Tutucusu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6" name="5 Altbilgi Yer Tutucusu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tr-TR"/>
          </a:p>
        </p:txBody>
      </p:sp>
      <p:sp>
        <p:nvSpPr>
          <p:cNvPr id="7" name="6 Slayt Numarası Yer Tutucusu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 Yer Tutucusu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tr-TR" smtClean="0"/>
              <a:t>Asıl başlık stili için tıklatın</a:t>
            </a:r>
            <a:endParaRPr lang="tr-TR"/>
          </a:p>
        </p:txBody>
      </p:sp>
      <p:sp>
        <p:nvSpPr>
          <p:cNvPr id="3" name="2 Metin Yer Tutucusu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tr-TR" smtClean="0"/>
              <a:t>Asıl metin stillerini düzenlemek için tıklatın</a:t>
            </a:r>
          </a:p>
          <a:p>
            <a:pPr lvl="1"/>
            <a:r>
              <a:rPr lang="tr-TR" smtClean="0"/>
              <a:t>İkinci düzey</a:t>
            </a:r>
          </a:p>
          <a:p>
            <a:pPr lvl="2"/>
            <a:r>
              <a:rPr lang="tr-TR" smtClean="0"/>
              <a:t>Üçüncü düzey</a:t>
            </a:r>
          </a:p>
          <a:p>
            <a:pPr lvl="3"/>
            <a:r>
              <a:rPr lang="tr-TR" smtClean="0"/>
              <a:t>Dördüncü düzey</a:t>
            </a:r>
          </a:p>
          <a:p>
            <a:pPr lvl="4"/>
            <a:r>
              <a:rPr lang="tr-TR" smtClean="0"/>
              <a:t>Beşinci düzey</a:t>
            </a:r>
            <a:endParaRPr lang="tr-TR"/>
          </a:p>
        </p:txBody>
      </p:sp>
      <p:sp>
        <p:nvSpPr>
          <p:cNvPr id="4" name="3 Veri Yer Tutucusu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9F75050-0E15-4C5B-92B0-66D068882F1F}" type="datetimeFigureOut">
              <a:rPr lang="tr-TR" smtClean="0"/>
              <a:pPr/>
              <a:t>08.04.2018</a:t>
            </a:fld>
            <a:endParaRPr lang="tr-TR"/>
          </a:p>
        </p:txBody>
      </p:sp>
      <p:sp>
        <p:nvSpPr>
          <p:cNvPr id="5" name="4 Altbilgi Yer Tutucusu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tr-TR"/>
          </a:p>
        </p:txBody>
      </p:sp>
      <p:sp>
        <p:nvSpPr>
          <p:cNvPr id="6" name="5 Slayt Numarası Yer Tutucusu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1DEFA8C-F947-479F-BE07-76B6B3F80BF1}" type="slidenum">
              <a:rPr lang="tr-TR" smtClean="0"/>
              <a:pPr/>
              <a:t>‹#›</a:t>
            </a:fld>
            <a:endParaRPr lang="tr-T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tr-TR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tr-TR" dirty="0" smtClean="0"/>
              <a:t>11. ders</a:t>
            </a:r>
            <a:endParaRPr lang="tr-TR" dirty="0"/>
          </a:p>
        </p:txBody>
      </p:sp>
      <p:sp>
        <p:nvSpPr>
          <p:cNvPr id="3" name="2 Alt Başlık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pPr lvl="1"/>
            <a:r>
              <a:rPr lang="tr-TR" dirty="0" smtClean="0"/>
              <a:t>Türkiye’de el sanatları merkezleri</a:t>
            </a:r>
            <a:endParaRPr lang="tr-TR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Afyon: pamuklu dokumacılık, tepme keçecilik</a:t>
            </a:r>
          </a:p>
          <a:p>
            <a:r>
              <a:rPr lang="tr-TR" sz="2800" dirty="0" smtClean="0"/>
              <a:t>Amasya: yün,kıl, kenevir dokumalar</a:t>
            </a:r>
          </a:p>
          <a:p>
            <a:r>
              <a:rPr lang="tr-TR" sz="2800" dirty="0" smtClean="0"/>
              <a:t>Ankara: tiftik örmeler, dövme bakırcılık, </a:t>
            </a:r>
          </a:p>
          <a:p>
            <a:r>
              <a:rPr lang="tr-TR" sz="2800" dirty="0" smtClean="0"/>
              <a:t>Antalya: </a:t>
            </a:r>
            <a:r>
              <a:rPr lang="tr-TR" sz="2800" dirty="0" err="1" smtClean="0"/>
              <a:t>D</a:t>
            </a:r>
            <a:r>
              <a:rPr lang="tr-TR" sz="2800" dirty="0" err="1" smtClean="0"/>
              <a:t>öşemealtı</a:t>
            </a:r>
            <a:r>
              <a:rPr lang="tr-TR" sz="2800" dirty="0" smtClean="0"/>
              <a:t> halıları</a:t>
            </a:r>
          </a:p>
          <a:p>
            <a:r>
              <a:rPr lang="tr-TR" sz="2800" dirty="0" smtClean="0"/>
              <a:t>Balıkesir: halıcılık, tepme keçecilik</a:t>
            </a:r>
          </a:p>
          <a:p>
            <a:r>
              <a:rPr lang="tr-TR" sz="2800" dirty="0" smtClean="0"/>
              <a:t>Bursa: yün, pamuk, ipek dokumacılık</a:t>
            </a:r>
          </a:p>
          <a:p>
            <a:r>
              <a:rPr lang="tr-TR" sz="2800" dirty="0" smtClean="0"/>
              <a:t>Çorum: dövme bakırcılık, dokumacılık</a:t>
            </a:r>
          </a:p>
          <a:p>
            <a:r>
              <a:rPr lang="tr-TR" sz="2800" dirty="0" smtClean="0"/>
              <a:t>Denizli: pamuklu dokumacılık</a:t>
            </a:r>
          </a:p>
          <a:p>
            <a:endParaRPr lang="tr-TR" sz="2800" dirty="0" smtClean="0"/>
          </a:p>
          <a:p>
            <a:endParaRPr lang="tr-TR" sz="2800" dirty="0"/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/>
              <a:t>Erzurum: ihram dokumacılığı, Oltu taşı işlemeciliği</a:t>
            </a:r>
          </a:p>
          <a:p>
            <a:r>
              <a:rPr lang="tr-TR" sz="2800" dirty="0" smtClean="0"/>
              <a:t>Eskişehir: lületaşı işlemeciliği</a:t>
            </a:r>
          </a:p>
          <a:p>
            <a:r>
              <a:rPr lang="tr-TR" sz="2800" dirty="0" smtClean="0"/>
              <a:t>Gaziantep: maden işleri, deri işleri, dokumacılık</a:t>
            </a:r>
          </a:p>
          <a:p>
            <a:r>
              <a:rPr lang="tr-TR" sz="2800" dirty="0" smtClean="0"/>
              <a:t>Hakkari: kilim dokumacılığı</a:t>
            </a:r>
          </a:p>
          <a:p>
            <a:r>
              <a:rPr lang="tr-TR" sz="2800" dirty="0" smtClean="0"/>
              <a:t>Hatay: tahıl sapları örücülüğü</a:t>
            </a:r>
          </a:p>
          <a:p>
            <a:r>
              <a:rPr lang="tr-TR" sz="2800" dirty="0" smtClean="0"/>
              <a:t>Isparta: halıcılık</a:t>
            </a:r>
          </a:p>
          <a:p>
            <a:r>
              <a:rPr lang="tr-TR" sz="2800" dirty="0" smtClean="0"/>
              <a:t>İstanbul: Şile bezi dokumacılığı</a:t>
            </a:r>
          </a:p>
          <a:p>
            <a:r>
              <a:rPr lang="tr-TR" sz="2800" dirty="0" smtClean="0"/>
              <a:t>İzmir: yün dokumacılığı</a:t>
            </a:r>
          </a:p>
          <a:p>
            <a:r>
              <a:rPr lang="tr-TR" sz="2800" dirty="0" smtClean="0"/>
              <a:t>Kastamonu: pamuk, keten, kenevir dokumacılığı</a:t>
            </a:r>
          </a:p>
          <a:p>
            <a:endParaRPr lang="tr-TR" sz="2800" dirty="0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Kahramanmaraş: pamuklu dokumacılık, maden işleri, deri işleri</a:t>
            </a:r>
          </a:p>
          <a:p>
            <a:r>
              <a:rPr lang="tr-TR" sz="2800" dirty="0" smtClean="0"/>
              <a:t>Kayseri: halıcılık</a:t>
            </a:r>
          </a:p>
          <a:p>
            <a:r>
              <a:rPr lang="tr-TR" sz="2800" dirty="0" smtClean="0"/>
              <a:t>Kırşehir: mermer işlemeciliği, halıcılık</a:t>
            </a:r>
          </a:p>
          <a:p>
            <a:r>
              <a:rPr lang="tr-TR" sz="2800" dirty="0" smtClean="0"/>
              <a:t>Kocaeli: yün ve ipek halı dokumacılığı</a:t>
            </a:r>
          </a:p>
          <a:p>
            <a:r>
              <a:rPr lang="tr-TR" sz="2800" dirty="0" smtClean="0"/>
              <a:t>Konya: halıcılık, ağaç işleri</a:t>
            </a:r>
          </a:p>
          <a:p>
            <a:r>
              <a:rPr lang="tr-TR" sz="2800" dirty="0" smtClean="0"/>
              <a:t>Kütahya: çinicilik</a:t>
            </a:r>
          </a:p>
          <a:p>
            <a:r>
              <a:rPr lang="tr-TR" sz="2800" dirty="0" smtClean="0"/>
              <a:t>Malatya: pamuk ve yün dokumacılığı….</a:t>
            </a:r>
            <a:endParaRPr lang="tr-TR" sz="2800" dirty="0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/>
              <a:t>Bazı el sanatları merkezleri</a:t>
            </a:r>
            <a:endParaRPr lang="tr-TR" sz="2800" dirty="0"/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Manisa: halıcılık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Muğla: halıcılık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Nevşehir:halıcılık, kilimcilik, toprak işleri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Sakarya: toprak işleri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Siirt: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iirt battaniye dokumacılığı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Sinop: keten, kenevir, pamuk dokumacılığı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Sivas. Şal dokumacılığı….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Başlık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tr-TR" sz="2800" dirty="0" smtClean="0">
                <a:latin typeface="+mn-lt"/>
                <a:cs typeface="Times New Roman" pitchFamily="18" charset="0"/>
              </a:rPr>
              <a:t>El sanatları ile ilgili bazı kuruluşlar</a:t>
            </a:r>
            <a:endParaRPr lang="tr-TR" sz="2800" dirty="0">
              <a:latin typeface="+mn-lt"/>
              <a:cs typeface="Times New Roman" pitchFamily="18" charset="0"/>
            </a:endParaRPr>
          </a:p>
        </p:txBody>
      </p:sp>
      <p:sp>
        <p:nvSpPr>
          <p:cNvPr id="3" name="2 İçerik Yer Tutucusu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Gıda Tarım ve Hayvancılık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Kültür ve 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T</a:t>
            </a:r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urizm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Adalet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Milli Eğitim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Sanayi ve Teknoloji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İçişleri Bakanlığı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Bankalar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Belediyeler</a:t>
            </a:r>
          </a:p>
          <a:p>
            <a:r>
              <a:rPr lang="tr-TR" sz="2800" dirty="0" smtClean="0">
                <a:latin typeface="Times New Roman" pitchFamily="18" charset="0"/>
                <a:cs typeface="Times New Roman" pitchFamily="18" charset="0"/>
              </a:rPr>
              <a:t>Üniversiteler….</a:t>
            </a:r>
            <a:endParaRPr lang="tr-TR" sz="2800" dirty="0">
              <a:latin typeface="Times New Roman" pitchFamily="18" charset="0"/>
              <a:cs typeface="Times New Roman" pitchFamily="18" charset="0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is Teması">
  <a:themeElements>
    <a:clrScheme name="Ofis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is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is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85</TotalTime>
  <Words>228</Words>
  <PresentationFormat>Ekran Gösterisi (4:3)</PresentationFormat>
  <Paragraphs>47</Paragraphs>
  <Slides>6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Slayt Başlıkları</vt:lpstr>
      </vt:variant>
      <vt:variant>
        <vt:i4>6</vt:i4>
      </vt:variant>
    </vt:vector>
  </HeadingPairs>
  <TitlesOfParts>
    <vt:vector size="7" baseType="lpstr">
      <vt:lpstr>Ofis Teması</vt:lpstr>
      <vt:lpstr>11. ders</vt:lpstr>
      <vt:lpstr>Bazı el sanatları merkezleri</vt:lpstr>
      <vt:lpstr>Bazı el sanatları merkezleri</vt:lpstr>
      <vt:lpstr>Bazı el sanatları merkezleri</vt:lpstr>
      <vt:lpstr>Bazı el sanatları merkezleri</vt:lpstr>
      <vt:lpstr>El sanatları ile ilgili bazı kuruluşlar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11. ders</dc:title>
  <cp:lastModifiedBy>a</cp:lastModifiedBy>
  <cp:revision>14</cp:revision>
  <dcterms:modified xsi:type="dcterms:W3CDTF">2018-04-08T16:11:14Z</dcterms:modified>
</cp:coreProperties>
</file>