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10/16/2018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10/16/2018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10/16/2018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10/16/2018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XI. DERS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Anlatım türleri</a:t>
            </a:r>
            <a:endParaRPr lang="en-US" dirty="0" smtClean="0"/>
          </a:p>
          <a:p>
            <a:r>
              <a:rPr lang="ja-JP" altLang="en-US" dirty="0" smtClean="0"/>
              <a:t>いただく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021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いただく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課長に教えていただいた・・・</a:t>
            </a:r>
            <a:endParaRPr lang="en-US" altLang="ja-JP" dirty="0" smtClean="0"/>
          </a:p>
          <a:p>
            <a:r>
              <a:rPr lang="ja-JP" altLang="en-US" dirty="0" smtClean="0"/>
              <a:t>わざわざ</a:t>
            </a:r>
            <a:r>
              <a:rPr lang="ja-JP" altLang="en-US" dirty="0"/>
              <a:t>来</a:t>
            </a:r>
            <a:r>
              <a:rPr lang="ja-JP" altLang="en-US" dirty="0" smtClean="0"/>
              <a:t>ていただいた</a:t>
            </a:r>
            <a:endParaRPr lang="en-US" altLang="ja-JP" dirty="0" smtClean="0"/>
          </a:p>
          <a:p>
            <a:r>
              <a:rPr lang="ja-JP" altLang="en-US" dirty="0" smtClean="0"/>
              <a:t>ご</a:t>
            </a:r>
            <a:r>
              <a:rPr lang="ja-JP" altLang="en-US" dirty="0"/>
              <a:t>覧</a:t>
            </a:r>
            <a:r>
              <a:rPr lang="ja-JP" altLang="en-US" dirty="0" smtClean="0"/>
              <a:t>いただきたい</a:t>
            </a:r>
            <a:endParaRPr lang="en-US" altLang="ja-JP" dirty="0" smtClean="0"/>
          </a:p>
          <a:p>
            <a:r>
              <a:rPr lang="ja-JP" altLang="en-US" dirty="0" smtClean="0"/>
              <a:t>お</a:t>
            </a:r>
            <a:r>
              <a:rPr lang="ja-JP" altLang="en-US" dirty="0"/>
              <a:t>招</a:t>
            </a:r>
            <a:r>
              <a:rPr lang="ja-JP" altLang="en-US" dirty="0" smtClean="0"/>
              <a:t>きいただき、ありがとうございます。</a:t>
            </a:r>
            <a:endParaRPr lang="en-US" altLang="ja-JP" dirty="0" smtClean="0"/>
          </a:p>
          <a:p>
            <a:r>
              <a:rPr lang="ja-JP" altLang="en-US" dirty="0"/>
              <a:t>当方</a:t>
            </a:r>
            <a:r>
              <a:rPr lang="ja-JP" altLang="en-US" dirty="0" smtClean="0"/>
              <a:t>の事情をご理解いただいて（いただき）、</a:t>
            </a:r>
            <a:endParaRPr lang="en-US" altLang="ja-JP" dirty="0" smtClean="0"/>
          </a:p>
          <a:p>
            <a:endParaRPr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2155604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～させていただく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報告書を読ませていただきます。</a:t>
            </a:r>
            <a:endParaRPr lang="en-US" altLang="ja-JP" dirty="0" smtClean="0"/>
          </a:p>
          <a:p>
            <a:r>
              <a:rPr lang="ja-JP" altLang="en-US" dirty="0" smtClean="0"/>
              <a:t>お</a:t>
            </a:r>
            <a:r>
              <a:rPr lang="ja-JP" altLang="en-US" dirty="0"/>
              <a:t>名前</a:t>
            </a:r>
            <a:r>
              <a:rPr lang="ja-JP" altLang="en-US" dirty="0" smtClean="0"/>
              <a:t>を聞かせていただけますか。</a:t>
            </a:r>
            <a:endParaRPr lang="en-US" altLang="ja-JP" dirty="0" smtClean="0"/>
          </a:p>
          <a:p>
            <a:r>
              <a:rPr lang="ja-JP" altLang="en-US" dirty="0"/>
              <a:t>明日</a:t>
            </a:r>
            <a:r>
              <a:rPr lang="ja-JP" altLang="en-US" dirty="0" smtClean="0"/>
              <a:t>の</a:t>
            </a:r>
            <a:r>
              <a:rPr lang="ja-JP" altLang="en-US" dirty="0"/>
              <a:t>会議</a:t>
            </a:r>
            <a:r>
              <a:rPr lang="ja-JP" altLang="en-US" dirty="0" smtClean="0"/>
              <a:t>に私も参加させていただきます。</a:t>
            </a:r>
            <a:endParaRPr lang="en-US" altLang="ja-JP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22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～いただけます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こちらにお名前と電話番号を書いていただけますか。</a:t>
            </a:r>
            <a:endParaRPr lang="en-US" altLang="ja-JP" dirty="0" smtClean="0"/>
          </a:p>
          <a:p>
            <a:r>
              <a:rPr lang="ja-JP" altLang="en-US" dirty="0"/>
              <a:t>明日</a:t>
            </a:r>
            <a:r>
              <a:rPr lang="ja-JP" altLang="en-US" dirty="0" smtClean="0"/>
              <a:t>の会議に呼んでいただけますか。</a:t>
            </a:r>
            <a:endParaRPr lang="en-US" altLang="ja-JP" dirty="0" smtClean="0"/>
          </a:p>
          <a:p>
            <a:r>
              <a:rPr lang="ja-JP" altLang="en-US"/>
              <a:t>今</a:t>
            </a:r>
            <a:r>
              <a:rPr lang="ja-JP" altLang="en-US"/>
              <a:t>日</a:t>
            </a:r>
            <a:r>
              <a:rPr lang="ja-JP" altLang="en-US" smtClean="0"/>
              <a:t>の食事を私に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519401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12</TotalTime>
  <Words>201</Words>
  <Application>Microsoft Office PowerPoint</Application>
  <PresentationFormat>Geniş ekran</PresentationFormat>
  <Paragraphs>17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メイリオ</vt:lpstr>
      <vt:lpstr>Arial</vt:lpstr>
      <vt:lpstr>Gill Sans MT</vt:lpstr>
      <vt:lpstr>Impact</vt:lpstr>
      <vt:lpstr>Badge</vt:lpstr>
      <vt:lpstr>XI. DERS</vt:lpstr>
      <vt:lpstr>いただく</vt:lpstr>
      <vt:lpstr>～させていただく</vt:lpstr>
      <vt:lpstr>～いただけます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XI. DERS</dc:title>
  <dc:creator>Windows Kullanıcısı</dc:creator>
  <cp:lastModifiedBy>Windows Kullanıcısı</cp:lastModifiedBy>
  <cp:revision>2</cp:revision>
  <dcterms:created xsi:type="dcterms:W3CDTF">2018-10-16T13:19:42Z</dcterms:created>
  <dcterms:modified xsi:type="dcterms:W3CDTF">2018-10-16T13:32:26Z</dcterms:modified>
</cp:coreProperties>
</file>