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9"/>
  </p:notesMasterIdLst>
  <p:sldIdLst>
    <p:sldId id="1082" r:id="rId4"/>
    <p:sldId id="1095" r:id="rId5"/>
    <p:sldId id="1129" r:id="rId6"/>
    <p:sldId id="1128" r:id="rId7"/>
    <p:sldId id="1130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499" autoAdjust="0"/>
    <p:restoredTop sz="91471" autoAdjust="0"/>
  </p:normalViewPr>
  <p:slideViewPr>
    <p:cSldViewPr snapToGrid="0">
      <p:cViewPr varScale="1">
        <p:scale>
          <a:sx n="45" d="100"/>
          <a:sy n="45" d="100"/>
        </p:scale>
        <p:origin x="48" y="76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İnşaat, İhale ve Sözleşme Hukuku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(3-0)3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</a:t>
            </a: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Veli BÖKE</a:t>
            </a:r>
            <a:endParaRPr lang="tr-T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600"/>
              </a:spcAft>
              <a:defRPr/>
            </a:pPr>
            <a:r>
              <a:rPr lang="tr-TR" alt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İŞVEREN (</a:t>
            </a:r>
            <a:r>
              <a:rPr lang="tr-TR" alt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r>
              <a:rPr lang="tr-TR" alt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auto">
              <a:spcAft>
                <a:spcPts val="600"/>
              </a:spcAft>
              <a:defRPr/>
            </a:pPr>
            <a:r>
              <a:rPr lang="tr-TR" alt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YÜKLENİCİ (</a:t>
            </a:r>
            <a:r>
              <a:rPr lang="tr-TR" alt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contractor</a:t>
            </a:r>
            <a:r>
              <a:rPr lang="tr-TR" alt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auto">
              <a:spcAft>
                <a:spcPts val="600"/>
              </a:spcAft>
              <a:defRPr/>
            </a:pPr>
            <a:r>
              <a:rPr lang="tr-TR" alt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DANIŞMAN:İşveren</a:t>
            </a:r>
            <a:r>
              <a:rPr lang="tr-TR" alt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tarafından belli yetkilerle işin teknik ve/veya idari ve/veya mali yönetimine atanmış ve yükleniciye bildirilmiş gerçek veya tüzel kişi, işveren – danışman sözleşmesinin taraflarından biri. </a:t>
            </a:r>
          </a:p>
          <a:p>
            <a:pPr fontAlgn="auto">
              <a:spcAft>
                <a:spcPts val="600"/>
              </a:spcAft>
              <a:defRPr/>
            </a:pPr>
            <a:r>
              <a:rPr lang="tr-TR" alt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TEDARİKÇİ (</a:t>
            </a:r>
            <a:r>
              <a:rPr lang="tr-TR" alt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supplier</a:t>
            </a:r>
            <a:r>
              <a:rPr lang="tr-TR" alt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Sözleşme 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Yönetiminde Rol </a:t>
            </a: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Alanlar</a:t>
            </a:r>
            <a:endParaRPr lang="tr-TR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4592"/>
            <a:ext cx="2428392" cy="1821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171" y="3974592"/>
            <a:ext cx="3544407" cy="1808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903" y="3974592"/>
            <a:ext cx="3540775" cy="18212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515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4FA7B7-067B-4C7A-9C15-1E7475FB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Sözleşme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Yönetiminde Rol Alanlar</a:t>
            </a:r>
            <a:r>
              <a:rPr lang="tr-T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tr-T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B1CF8A-82DA-49C5-AF38-0AB264BB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47" y="1300716"/>
            <a:ext cx="7543800" cy="4114800"/>
          </a:xfrm>
        </p:spPr>
        <p:txBody>
          <a:bodyPr/>
          <a:lstStyle/>
          <a:p>
            <a:pPr fontAlgn="auto">
              <a:lnSpc>
                <a:spcPct val="150000"/>
              </a:lnSpc>
              <a:spcAft>
                <a:spcPts val="600"/>
              </a:spcAft>
              <a:defRPr/>
            </a:pP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 YÜKLENİCİ (</a:t>
            </a: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subcontractor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auto">
              <a:lnSpc>
                <a:spcPct val="150000"/>
              </a:lnSpc>
              <a:spcAft>
                <a:spcPts val="600"/>
              </a:spcAft>
              <a:defRPr/>
            </a:pP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 DANIŞMAN (</a:t>
            </a: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subconsultant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auto">
              <a:lnSpc>
                <a:spcPct val="150000"/>
              </a:lnSpc>
              <a:spcAft>
                <a:spcPts val="600"/>
              </a:spcAft>
              <a:defRPr/>
            </a:pP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FİNANSÖR</a:t>
            </a:r>
            <a:r>
              <a:rPr lang="tr-TR" alt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financier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auto">
              <a:lnSpc>
                <a:spcPct val="150000"/>
              </a:lnSpc>
              <a:spcAft>
                <a:spcPts val="600"/>
              </a:spcAft>
              <a:defRPr/>
            </a:pP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ARABULUCU</a:t>
            </a:r>
            <a:r>
              <a:rPr lang="tr-TR" alt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adjudicator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730DC38-317A-4C52-BC59-9BE7B21B0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19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932DAE-3F78-4503-9B51-FF5AD036A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Sözleşme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Yönetiminde Rol Alanlar</a:t>
            </a:r>
            <a:r>
              <a:rPr lang="tr-T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tr-T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F56BF7-0214-44A3-886F-D8A37D1A8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16" y="1279451"/>
            <a:ext cx="8140996" cy="4114800"/>
          </a:xfrm>
        </p:spPr>
        <p:txBody>
          <a:bodyPr/>
          <a:lstStyle/>
          <a:p>
            <a:pPr algn="just"/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HAKEM:</a:t>
            </a:r>
          </a:p>
          <a:p>
            <a:pPr algn="just"/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Herhangi 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iki taraf arasında meydana gelen uyuşmazlık ve anlaşmazlıkların, hakemlik yöntemleri ile çözülmesi için, hakemlik kurallarına göre, davayı yönetmek ve kararı vermekle yetkili gerçek kişi (</a:t>
            </a: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arbitrator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5FADEEC-6DC5-45DE-8129-95D2BEAD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746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A0B10D-DBCE-4FB1-9030-ACFFE81D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/>
        </p:nvGraphicFramePr>
        <p:xfrm>
          <a:off x="465812" y="1187949"/>
          <a:ext cx="7886700" cy="36576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5154717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Borçlar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Hukuku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Özel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Hükümler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Eren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Fikret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, Ankara 2015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779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Elektrik Piyasası Kanununun Öngördüğü Hukuki Rejim ve Elektrik Tedarik Sözleşmeleri, M. Yavuz, 2011.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427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Hukuku Araştırma Enstitüsü, Türkiye’de Elektrik Enerjisi Sektörü ve Hukuki Durumu, Ankara, 2007.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062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Hukuku, Y. Aslan, C.I, C.II, C.III, 2007, 2008, 2009.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522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Sözleşmeleri, H. Ayrancı, 2010.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039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Sözleşmesi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İnşaat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Hukuku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E.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Aydemir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Ankara 2012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217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074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12504</TotalTime>
  <Words>221</Words>
  <Application>Microsoft Office PowerPoint</Application>
  <PresentationFormat>Ekran Gösterisi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5</vt:i4>
      </vt:variant>
    </vt:vector>
  </HeadingPairs>
  <TitlesOfParts>
    <vt:vector size="14" baseType="lpstr">
      <vt:lpstr>ＭＳ Ｐゴシック</vt:lpstr>
      <vt:lpstr>Arial</vt:lpstr>
      <vt:lpstr>Calibri</vt:lpstr>
      <vt:lpstr>Times New Roman</vt:lpstr>
      <vt:lpstr>Trebuchet MS</vt:lpstr>
      <vt:lpstr>Wingdings</vt:lpstr>
      <vt:lpstr>ekonomi</vt:lpstr>
      <vt:lpstr>1_Rics</vt:lpstr>
      <vt:lpstr>h.t.</vt:lpstr>
      <vt:lpstr>PowerPoint Sunusu</vt:lpstr>
      <vt:lpstr>PowerPoint Sunusu</vt:lpstr>
      <vt:lpstr>     Sözleşme Yönetiminde Rol Alanlar </vt:lpstr>
      <vt:lpstr>      Sözleşme Yönetiminde Rol Alanlar </vt:lpstr>
      <vt:lpstr>   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Windows Kullanıcısı</cp:lastModifiedBy>
  <cp:revision>816</cp:revision>
  <cp:lastPrinted>2016-10-24T07:53:35Z</cp:lastPrinted>
  <dcterms:created xsi:type="dcterms:W3CDTF">2016-09-18T09:35:24Z</dcterms:created>
  <dcterms:modified xsi:type="dcterms:W3CDTF">2020-02-28T13:56:54Z</dcterms:modified>
</cp:coreProperties>
</file>