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HASTANE İNFEKSİYONLARI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SÜRVEYANS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İZOLASYON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SÜRVEYANS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err="1" smtClean="0"/>
              <a:t>Sürveyans</a:t>
            </a:r>
            <a:r>
              <a:rPr lang="tr-TR" dirty="0" smtClean="0"/>
              <a:t> belirli bir popülasyonda meydana gelen olaylar ile</a:t>
            </a:r>
          </a:p>
          <a:p>
            <a:pPr>
              <a:buNone/>
            </a:pPr>
            <a:r>
              <a:rPr lang="tr-TR" dirty="0" smtClean="0"/>
              <a:t>ilgili </a:t>
            </a:r>
            <a:r>
              <a:rPr lang="tr-TR" dirty="0" smtClean="0">
                <a:solidFill>
                  <a:srgbClr val="FF0000"/>
                </a:solidFill>
              </a:rPr>
              <a:t>verilerin toplanması, yönetilmesi, analiz edilmesi ve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raporlanması</a:t>
            </a:r>
            <a:r>
              <a:rPr lang="tr-TR" dirty="0" smtClean="0"/>
              <a:t> faaliyetlerini kapsayan dinamik bir süreçtir.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Hastane </a:t>
            </a:r>
            <a:r>
              <a:rPr lang="tr-TR" dirty="0" err="1" smtClean="0"/>
              <a:t>infeksiyonlarının</a:t>
            </a:r>
            <a:r>
              <a:rPr lang="tr-TR" dirty="0" smtClean="0"/>
              <a:t> sürveyansı hastanelerde </a:t>
            </a:r>
            <a:r>
              <a:rPr lang="tr-TR" dirty="0" err="1" smtClean="0"/>
              <a:t>infeksiyon</a:t>
            </a:r>
            <a:r>
              <a:rPr lang="tr-TR" dirty="0" smtClean="0"/>
              <a:t> kontrol komitelerinin başlıca görevi ve </a:t>
            </a:r>
            <a:r>
              <a:rPr lang="tr-TR" dirty="0" err="1" smtClean="0"/>
              <a:t>infeksiyon</a:t>
            </a:r>
            <a:r>
              <a:rPr lang="tr-TR" dirty="0" smtClean="0"/>
              <a:t> kontrol programlarına veri sağlayan en önemli kaynaktır.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err="1" smtClean="0"/>
              <a:t>Nozokomiyal</a:t>
            </a:r>
            <a:r>
              <a:rPr lang="tr-TR" dirty="0" smtClean="0"/>
              <a:t> </a:t>
            </a:r>
            <a:r>
              <a:rPr lang="tr-TR" dirty="0" err="1" smtClean="0"/>
              <a:t>infeksiyonlarla</a:t>
            </a:r>
            <a:r>
              <a:rPr lang="tr-TR" dirty="0" smtClean="0"/>
              <a:t> baş etmenin en önemli temel elemanları;</a:t>
            </a:r>
          </a:p>
          <a:p>
            <a:pPr lvl="1"/>
            <a:r>
              <a:rPr lang="tr-TR" dirty="0" smtClean="0"/>
              <a:t>Hastane </a:t>
            </a:r>
            <a:r>
              <a:rPr lang="tr-TR" dirty="0" err="1" smtClean="0"/>
              <a:t>infeksiyonlarının</a:t>
            </a:r>
            <a:r>
              <a:rPr lang="tr-TR" dirty="0" smtClean="0"/>
              <a:t> sürveyansı ve kontrol etkinlikleri</a:t>
            </a:r>
          </a:p>
          <a:p>
            <a:pPr lvl="1"/>
            <a:r>
              <a:rPr lang="tr-TR" dirty="0" smtClean="0"/>
              <a:t>Hastane </a:t>
            </a:r>
            <a:r>
              <a:rPr lang="tr-TR" dirty="0" err="1" smtClean="0"/>
              <a:t>infeksiyonları</a:t>
            </a:r>
            <a:r>
              <a:rPr lang="tr-TR" dirty="0" smtClean="0"/>
              <a:t> konusunda yeterli sayıda uzmandan oluşan bir kontrol ekibinin bulunması</a:t>
            </a:r>
          </a:p>
          <a:p>
            <a:pPr lvl="1"/>
            <a:r>
              <a:rPr lang="tr-TR" dirty="0" err="1" smtClean="0"/>
              <a:t>Sürveyans</a:t>
            </a:r>
            <a:r>
              <a:rPr lang="tr-TR" dirty="0" smtClean="0"/>
              <a:t> sonuçlarının bildirimi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Sürveyansın amacı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Hİ azaltılmasını sağlamaktır.</a:t>
            </a:r>
          </a:p>
          <a:p>
            <a:endParaRPr lang="tr-TR" dirty="0" smtClean="0"/>
          </a:p>
          <a:p>
            <a:r>
              <a:rPr lang="tr-TR" dirty="0" smtClean="0"/>
              <a:t>Hİ sıklığı, dağılımı, hangi durumlarda azalıp çoğaldığı bilinmelidir.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İKP </a:t>
            </a:r>
            <a:r>
              <a:rPr lang="tr-TR" dirty="0" err="1" smtClean="0"/>
              <a:t>sürveyans</a:t>
            </a:r>
            <a:r>
              <a:rPr lang="tr-TR" dirty="0" smtClean="0"/>
              <a:t> sonuçlarından yola çıkılarak oluşturulur.</a:t>
            </a:r>
          </a:p>
          <a:p>
            <a:endParaRPr lang="tr-TR" dirty="0" smtClean="0"/>
          </a:p>
          <a:p>
            <a:r>
              <a:rPr lang="tr-TR" sz="2800" dirty="0" smtClean="0"/>
              <a:t>Önerilen; aktif, hasta bazlı, </a:t>
            </a:r>
            <a:r>
              <a:rPr lang="tr-TR" sz="2800" dirty="0" err="1" smtClean="0"/>
              <a:t>prospektif</a:t>
            </a:r>
            <a:r>
              <a:rPr lang="tr-TR" sz="2800" dirty="0" smtClean="0"/>
              <a:t> </a:t>
            </a:r>
            <a:r>
              <a:rPr lang="tr-TR" sz="2800" dirty="0" err="1" smtClean="0"/>
              <a:t>sürveyans</a:t>
            </a:r>
            <a:r>
              <a:rPr lang="tr-TR" sz="2800" dirty="0" smtClean="0"/>
              <a:t> uygulamasıdır.</a:t>
            </a:r>
          </a:p>
          <a:p>
            <a:pPr>
              <a:buNone/>
            </a:pPr>
            <a:r>
              <a:rPr lang="tr-TR" dirty="0" smtClean="0"/>
              <a:t>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Sürveyans</a:t>
            </a:r>
            <a:r>
              <a:rPr lang="tr-TR" dirty="0" smtClean="0"/>
              <a:t> programının başarılı olabilmesi için;</a:t>
            </a:r>
          </a:p>
          <a:p>
            <a:pPr>
              <a:buNone/>
            </a:pPr>
            <a:endParaRPr lang="tr-TR" dirty="0" smtClean="0"/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İzlenecek hastalık ve durumun belirlenmesi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Bunlarla ilgili standart tanımların geliştirilmesi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Bu tanımlar için yaygın kabul gören kriterlerin olması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Sürveyansı yürütecek kişilerin yöntem ile ilgili eğitilmesi</a:t>
            </a:r>
          </a:p>
          <a:p>
            <a:pPr marL="777240" lvl="1" indent="-457200">
              <a:buFont typeface="+mj-lt"/>
              <a:buAutoNum type="arabicPeriod"/>
            </a:pPr>
            <a:r>
              <a:rPr lang="tr-TR" dirty="0" smtClean="0"/>
              <a:t>Uygulanabilir bir program oluşturulması gereklidir. 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Sürveyans</a:t>
            </a:r>
            <a:r>
              <a:rPr lang="tr-TR" dirty="0" smtClean="0"/>
              <a:t> Yöntemleri;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Hastane genelinde </a:t>
            </a:r>
            <a:r>
              <a:rPr lang="tr-TR" dirty="0" err="1" smtClean="0"/>
              <a:t>sürveyans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Hedefe yönelik </a:t>
            </a:r>
            <a:r>
              <a:rPr lang="tr-TR" dirty="0" err="1" smtClean="0"/>
              <a:t>sürveyans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Önceliğe yönelik </a:t>
            </a:r>
            <a:r>
              <a:rPr lang="tr-TR" dirty="0" err="1" smtClean="0"/>
              <a:t>sürveyans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Taburcu sonrası </a:t>
            </a:r>
            <a:r>
              <a:rPr lang="tr-TR" dirty="0" err="1" smtClean="0"/>
              <a:t>sürveyans</a:t>
            </a:r>
            <a:endParaRPr lang="tr-TR" dirty="0" smtClean="0"/>
          </a:p>
          <a:p>
            <a:pPr lvl="1"/>
            <a:endParaRPr lang="tr-TR" dirty="0" smtClean="0"/>
          </a:p>
          <a:p>
            <a:pPr lvl="1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Hastane genelinde </a:t>
            </a:r>
            <a:r>
              <a:rPr lang="tr-TR" dirty="0" err="1" smtClean="0"/>
              <a:t>sürveyans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tr-TR" dirty="0" smtClean="0"/>
          </a:p>
          <a:p>
            <a:pPr>
              <a:buNone/>
            </a:pPr>
            <a:r>
              <a:rPr lang="tr-TR" dirty="0" smtClean="0"/>
              <a:t>2 şekilde yapılır.</a:t>
            </a:r>
          </a:p>
          <a:p>
            <a:endParaRPr lang="tr-TR" dirty="0" smtClean="0"/>
          </a:p>
          <a:p>
            <a:pPr lvl="1"/>
            <a:r>
              <a:rPr lang="tr-TR" dirty="0" smtClean="0"/>
              <a:t>Sürekli aktif </a:t>
            </a:r>
            <a:r>
              <a:rPr lang="tr-TR" dirty="0" err="1" smtClean="0"/>
              <a:t>sürveyans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err="1" smtClean="0"/>
              <a:t>Prevalans</a:t>
            </a:r>
            <a:r>
              <a:rPr lang="tr-TR" dirty="0" smtClean="0"/>
              <a:t> sürveyansı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Sürekli Aktif 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Sürveyans</a:t>
            </a:r>
            <a:endParaRPr lang="tr-T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Hastanede yatan hastaların tamamında bütün Hİ saptamaya yönelik yapılan </a:t>
            </a:r>
            <a:r>
              <a:rPr lang="tr-TR" dirty="0" err="1" smtClean="0"/>
              <a:t>sürveyanstır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dirty="0" smtClean="0"/>
              <a:t>Kümeleşmeleri saptayabilir.</a:t>
            </a:r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Hastaya ait ve çevresel riskleri incelemediği için diğer hastanelerle karşılaştırma yapma </a:t>
            </a:r>
            <a:r>
              <a:rPr lang="tr-TR" dirty="0" err="1" smtClean="0"/>
              <a:t>olanığı</a:t>
            </a:r>
            <a:r>
              <a:rPr lang="tr-TR" dirty="0" smtClean="0"/>
              <a:t> vermez.</a:t>
            </a:r>
          </a:p>
          <a:p>
            <a:pPr lvl="1"/>
            <a:r>
              <a:rPr lang="tr-TR" dirty="0" smtClean="0"/>
              <a:t>Enfeksiyon kontrol programının etkinliğini ölçmez.</a:t>
            </a:r>
          </a:p>
          <a:p>
            <a:pPr lvl="1"/>
            <a:r>
              <a:rPr lang="tr-TR" dirty="0" smtClean="0"/>
              <a:t>Yoğun emek ve zaman gerektirir.</a:t>
            </a:r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Prevalans</a:t>
            </a:r>
            <a:r>
              <a:rPr lang="tr-TR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sürveyans</a:t>
            </a:r>
            <a:endParaRPr lang="tr-TR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Belli bir popülasyonda bir veya birkaç günlük sürede, o anda var olan </a:t>
            </a:r>
            <a:r>
              <a:rPr lang="tr-TR" dirty="0" err="1" smtClean="0"/>
              <a:t>infeksiyonları</a:t>
            </a:r>
            <a:r>
              <a:rPr lang="tr-TR" dirty="0" smtClean="0"/>
              <a:t> saptamaya yöneliktir. </a:t>
            </a:r>
          </a:p>
          <a:p>
            <a:pPr>
              <a:buNone/>
            </a:pPr>
            <a:endParaRPr lang="tr-TR" dirty="0" smtClean="0"/>
          </a:p>
          <a:p>
            <a:pPr lvl="1"/>
            <a:r>
              <a:rPr lang="tr-TR" dirty="0" smtClean="0"/>
              <a:t>Nokta </a:t>
            </a:r>
            <a:r>
              <a:rPr lang="tr-TR" dirty="0" err="1" smtClean="0"/>
              <a:t>prevalans</a:t>
            </a:r>
            <a:r>
              <a:rPr lang="tr-TR" dirty="0" smtClean="0"/>
              <a:t> </a:t>
            </a:r>
          </a:p>
          <a:p>
            <a:pPr lvl="1">
              <a:buNone/>
            </a:pPr>
            <a:endParaRPr lang="tr-TR" dirty="0" smtClean="0"/>
          </a:p>
          <a:p>
            <a:pPr lvl="1"/>
            <a:r>
              <a:rPr lang="tr-TR" dirty="0" smtClean="0"/>
              <a:t>Bir hastanedeki Hİ probleminin boyutlarını saptamak için hızlı ve düşük maliyetli bir yöntem</a:t>
            </a:r>
          </a:p>
          <a:p>
            <a:pPr lvl="1"/>
            <a:r>
              <a:rPr lang="tr-TR" dirty="0" err="1" smtClean="0"/>
              <a:t>Antimikrobiyal</a:t>
            </a:r>
            <a:r>
              <a:rPr lang="tr-TR" dirty="0" smtClean="0"/>
              <a:t> kullanımı, izolasyon çalışmaları, damar içi </a:t>
            </a:r>
            <a:r>
              <a:rPr lang="tr-TR" dirty="0" err="1" smtClean="0"/>
              <a:t>kateter</a:t>
            </a:r>
            <a:r>
              <a:rPr lang="tr-TR" dirty="0" smtClean="0"/>
              <a:t> uygulamaları gibi yüksek riskli çalışmaları izlemek için de kullanılmaktadır.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</Words>
  <Application>Microsoft Office PowerPoint</Application>
  <PresentationFormat>Ekran Gösterisi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HASTANE İNFEKSİYONLARI  </vt:lpstr>
      <vt:lpstr>SÜRVEYANS</vt:lpstr>
      <vt:lpstr>Slayt 3</vt:lpstr>
      <vt:lpstr>Sürveyansın amacı</vt:lpstr>
      <vt:lpstr>Slayt 5</vt:lpstr>
      <vt:lpstr>Slayt 6</vt:lpstr>
      <vt:lpstr>Hastane genelinde sürveyans</vt:lpstr>
      <vt:lpstr>Sürekli Aktif Sürveyans</vt:lpstr>
      <vt:lpstr>Prevalans sürveyans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HASTANE İNFEKSİYONLARI  </dc:title>
  <dc:creator>user</dc:creator>
  <cp:lastModifiedBy>user</cp:lastModifiedBy>
  <cp:revision>1</cp:revision>
  <dcterms:created xsi:type="dcterms:W3CDTF">2020-05-12T12:27:18Z</dcterms:created>
  <dcterms:modified xsi:type="dcterms:W3CDTF">2020-05-12T12:31:21Z</dcterms:modified>
</cp:coreProperties>
</file>