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32D7-25BB-4F93-B2B4-98C0C48F9DB5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294D5-FF5E-49F9-81D5-8E0A3AA3F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941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32D7-25BB-4F93-B2B4-98C0C48F9DB5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294D5-FF5E-49F9-81D5-8E0A3AA3F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13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32D7-25BB-4F93-B2B4-98C0C48F9DB5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294D5-FF5E-49F9-81D5-8E0A3AA3F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5421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32D7-25BB-4F93-B2B4-98C0C48F9DB5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294D5-FF5E-49F9-81D5-8E0A3AA3F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045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32D7-25BB-4F93-B2B4-98C0C48F9DB5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294D5-FF5E-49F9-81D5-8E0A3AA3F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52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32D7-25BB-4F93-B2B4-98C0C48F9DB5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294D5-FF5E-49F9-81D5-8E0A3AA3F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328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32D7-25BB-4F93-B2B4-98C0C48F9DB5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294D5-FF5E-49F9-81D5-8E0A3AA3F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7417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32D7-25BB-4F93-B2B4-98C0C48F9DB5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294D5-FF5E-49F9-81D5-8E0A3AA3F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98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32D7-25BB-4F93-B2B4-98C0C48F9DB5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294D5-FF5E-49F9-81D5-8E0A3AA3F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53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32D7-25BB-4F93-B2B4-98C0C48F9DB5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294D5-FF5E-49F9-81D5-8E0A3AA3F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317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32D7-25BB-4F93-B2B4-98C0C48F9DB5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294D5-FF5E-49F9-81D5-8E0A3AA3F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435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D32D7-25BB-4F93-B2B4-98C0C48F9DB5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294D5-FF5E-49F9-81D5-8E0A3AA3F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06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245535"/>
            <a:ext cx="6096000" cy="23669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tr-TR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 ÜNİVERSİTESİ</a:t>
            </a:r>
            <a:endParaRPr lang="tr-TR" sz="12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tr-TR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DEVLET KONSERVATUVARI</a:t>
            </a:r>
            <a:endParaRPr lang="tr-TR" sz="12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tr-TR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MÜZİK BÖLÜMÜ</a:t>
            </a:r>
            <a:endParaRPr lang="tr-TR" sz="12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tr-TR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BESTECİLİK (KOMPOZİSYON)</a:t>
            </a:r>
            <a:endParaRPr lang="tr-TR" sz="12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tr-TR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ANASANAT DALI</a:t>
            </a:r>
            <a:endParaRPr lang="tr-TR" sz="12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tr-TR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KOMPOZİSYONA BAŞLANGIÇ – KOH 103</a:t>
            </a:r>
            <a:endParaRPr lang="tr-TR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146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901018"/>
            <a:ext cx="6096000" cy="30559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“Basit Rondo Formu”, Barok Dönemde, aynı adlı danstan türemiştir. 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Barok Dönem Fransız besteci ve klavsenist François Couperin’in (1668-1733) Rondo’ları bu formun erken –ve basit- kullanımına mükemmel bir örnek oluşturur.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form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+ B + A + C + A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formüle edilir. 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Tekrar edilen tema olan A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Rondeau (Refrain)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adlandırılırdı.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Arada gelen temalara (B ve C temaları) ise Barok Dönemde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Couplet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denir.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874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604655"/>
            <a:ext cx="6341660" cy="3582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Kompozsiyona Başlangıç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dersinde öğrenci, yukarıdaki formlardan biri ya da ikisinde eserler verir.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 akademik yıl boyunca en az iki eser üretilmesi beklenir.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Böylelikle öğrenci kompozsiyon için gerekli olan temel bir kavrayışa doğru adım atar.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Besteci adayı kişisel müzikal duyarlılığını bu formlar içinde, belli bir disiplin anlayışında ortaya koyar: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tr-TR" sz="14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A + B,  A + B + A,  A + B + A1,  A+ B + A + C + A.</a:t>
            </a:r>
            <a:endParaRPr lang="tr-TR" sz="1400" b="1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 da daha olgun bir öğrenci, Alfred Jarry’nin </a:t>
            </a: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“Roi Ubu”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yü yazdığı gibi daha doğrudan bir sanatsal yaklaşımı benimseyebilir; fakat bu teknik ve anlayış genellikle daha ileri bir düzeyin konusudur.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292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901018"/>
            <a:ext cx="6096000" cy="30559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Kompozisyon müzikte yaratıcılığın birincil ve ontolojik bir faktör olduğu alandır.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Kompozisyona Başlangıç dersi öğrencinin yaratıcı potansiyelinin araştırıldığı ve teknik donanımla desteklendiği bir disiplini konu alır.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Müzikal yaratıcılığın temelleri, öğrenci odaklı,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sarmal bir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eğitim anlayışıyla atılır.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Müzik formları, klasik ve modern armoni, kontrpuan, orkestrasyon, tekstür, hepsi kompozisyonun konusu kapsamındadır.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568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966114" y="2035551"/>
            <a:ext cx="6096000" cy="27596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Kompozisyona Başlangıç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dersine, öğrencinin müzikal potansiyeli, altyapı ve birikimi göz önünde bulundurularak başlanır.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bağlamda her öğrenci ayrı bir “mikrokozmos” olarak ele alınmalıdır.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Holistik bir yaklaşım kompozisyon dersine başlarken, sağlıklı bir ön koşul gibi görünmektedir.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Öğrencinin bilgi donanımı kadar, sanatsal ve düşünsel duyarlılıkları da bu derste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hassasiyetle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değerlendirilir.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173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197381"/>
            <a:ext cx="6096000" cy="29901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Kompozisyona Başlangıç dersine, basit formlar ele alınarak başlanabilir.</a:t>
            </a:r>
            <a:endParaRPr lang="tr-TR" sz="1400" b="1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“Basit Formlar” </a:t>
            </a:r>
            <a:r>
              <a:rPr lang="tr-TR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(Simple Forms) derken hangilerini kastediyoruz: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Basit İki Bölmeli Form (Simple Binary Form).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Basit Üç Bölmeli Form (Simple Ternary Form).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Basit (Eski) Rondo Formu (Rondo Form – Type 2).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018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İçerik Yer Tutucusu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866029" y="4312692"/>
            <a:ext cx="6428096" cy="1255595"/>
          </a:xfrm>
          <a:prstGeom prst="rect">
            <a:avLst/>
          </a:prstGeom>
        </p:spPr>
      </p:pic>
      <p:pic>
        <p:nvPicPr>
          <p:cNvPr id="4" name="İçerik Yer Tutucusu 3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456597" y="1187355"/>
            <a:ext cx="6837528" cy="259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35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049199"/>
            <a:ext cx="6096000" cy="27596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Bazı Periodlar 3 cümleden de oluşabilir.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 cümlelik periodlarda ilk iki cümle sıklıkla dominant akorunda kalarak Yarım Kadans (Half Cadance) ile biterken, üçüncü cümleye Tonik akoru Tam Kadans (Authentic Cadance) ile noktayı koyar.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Robert Schumann’ın </a:t>
            </a:r>
            <a:r>
              <a:rPr lang="tr-TR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“Melodie”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Op. 68, no.1’inde böyle bir yapı söz konusudur.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Böylelikle ortaya çıkan formu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+ b + a1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formüle edebiliriz.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005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752836"/>
            <a:ext cx="6096000" cy="3352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Motif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(Örgen) periodu, böylelikle de formu oluşturan en küçük öğedir.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Harekete göndermeyle, Latince “motivus” sözcüğünden gelir.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Kelimlerle nasıl cümleleri oluşturuyorsak, örgen ile de müzik cümlelerini ilmek ilmek öreriz.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Motifler (örgenler) cümleleri (phrase), cümleler ise daha önce de görmüş olduğumuz gibi Period’u oluştururlar.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dilimize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“Dönem”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da çevrilmektedir. Fakat “Dönem” Türkçede daha çok müzik tarihi ile ilgili bir çağrışım yapmaktadır.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092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472920"/>
            <a:ext cx="6096000" cy="391216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dilimize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“Dönem”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da çevrilmektedir. Fakat “Dönem” Türkçede daha çok müzik tarihi ile ilgili bir çağrışım yapmaktadır.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 period’dan oluşan eserler, daha çok kısa lirik şiirlere benzerler.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Kompozitör, eğer özlü, fakat vurucu bir söz söylemek isterse böyle bir yapıya başvurabilir.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Chopin’in Op. 28, no. 20 </a:t>
            </a: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Minör Prelüd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’ü üç bölmeli bir Period’dur. 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form Nurhan Cangal tarafından “</a:t>
            </a:r>
            <a:r>
              <a:rPr lang="tr-TR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 Bölmeli Şarkı Formu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olarak adlandırılmıştır.*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tr-TR" sz="1600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tr-TR" sz="16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Cangal, N. (2008).</a:t>
            </a:r>
            <a:r>
              <a:rPr lang="tr-TR" sz="1600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600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Müzik Formları</a:t>
            </a:r>
            <a:r>
              <a:rPr lang="tr-TR" sz="1600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6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Arkadaş Yayınevi, Ankara.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875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456473"/>
            <a:ext cx="6096000" cy="394505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Basit İki Bölmeli Form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(Simple Binary Form / Two-Part Song Form), </a:t>
            </a:r>
            <a:r>
              <a:rPr lang="tr-TR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“İki Bölmeli Şarkı Formu”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da adlandırılır.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form iki Period’dan oluşur.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A+ B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formüle edilir.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Basit Üç Bölmeli Form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(Simple Ternary Form / Three-Part Song Form), </a:t>
            </a:r>
            <a:r>
              <a:rPr lang="tr-TR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“Üç Bölmeli Şarkı Formu”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da adlandırılır.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Genellikle üç Period’dan oluşur.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+ B + A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 sık karşımıza çıkan formüldür.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formun başka formülleri de vardır, fakat öğrencinin bunları uygulamaya KOM 137, Kompozisyon I dersinde başlaması daha uygundur.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742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605</Words>
  <Application>Microsoft Office PowerPoint</Application>
  <PresentationFormat>Geniş ekran</PresentationFormat>
  <Paragraphs>56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</dc:creator>
  <cp:lastModifiedBy>Mert</cp:lastModifiedBy>
  <cp:revision>15</cp:revision>
  <dcterms:created xsi:type="dcterms:W3CDTF">2020-05-31T16:22:24Z</dcterms:created>
  <dcterms:modified xsi:type="dcterms:W3CDTF">2020-05-31T18:53:23Z</dcterms:modified>
</cp:coreProperties>
</file>