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09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33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46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5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46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07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73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84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07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937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58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BE235-5013-44AB-A28B-B05BBFF1600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77652-C892-42CE-8268-70C3D843B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52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Tekil-çoğul durumda oluşlarına göre;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Lehçe’de adların çoğul duruma geçmeleri;</a:t>
            </a:r>
          </a:p>
          <a:p>
            <a:pPr marL="514350" indent="-514350">
              <a:buAutoNum type="arabicPeriod"/>
            </a:pPr>
            <a:r>
              <a:rPr lang="tr-TR" dirty="0"/>
              <a:t>Tekil halinin sonuna bir harf ya da bir takı almasıyla,</a:t>
            </a:r>
          </a:p>
          <a:p>
            <a:pPr marL="514350" indent="-514350">
              <a:buAutoNum type="arabicPeriod"/>
            </a:pPr>
            <a:r>
              <a:rPr lang="tr-TR" dirty="0"/>
              <a:t>Tekil halinin son harfinin değişime uğramasıyla,</a:t>
            </a:r>
          </a:p>
          <a:p>
            <a:pPr marL="514350" indent="-514350">
              <a:buAutoNum type="arabicPeriod"/>
            </a:pPr>
            <a:r>
              <a:rPr lang="tr-TR" dirty="0"/>
              <a:t>Tekil halinin ya bütünüyle ya da büyük oranda değişime uğramasıyla gerçekleşir.</a:t>
            </a:r>
          </a:p>
        </p:txBody>
      </p:sp>
    </p:spTree>
    <p:extLst>
      <p:ext uri="{BB962C8B-B14F-4D97-AF65-F5344CB8AC3E}">
        <p14:creationId xmlns:p14="http://schemas.microsoft.com/office/powerpoint/2010/main" val="635319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grup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Ch</a:t>
            </a:r>
            <a:r>
              <a:rPr lang="pl-PL" dirty="0"/>
              <a:t>łop		Chłop</a:t>
            </a:r>
            <a:r>
              <a:rPr lang="pl-PL" b="1" dirty="0"/>
              <a:t>i</a:t>
            </a:r>
          </a:p>
          <a:p>
            <a:r>
              <a:rPr lang="pl-PL" dirty="0"/>
              <a:t>Kot			Kot</a:t>
            </a:r>
            <a:r>
              <a:rPr lang="pl-PL" b="1" dirty="0"/>
              <a:t>y</a:t>
            </a:r>
          </a:p>
          <a:p>
            <a:r>
              <a:rPr lang="pl-PL" dirty="0"/>
              <a:t>Ptak			Ptak</a:t>
            </a:r>
            <a:r>
              <a:rPr lang="pl-PL" b="1" dirty="0"/>
              <a:t>i</a:t>
            </a:r>
          </a:p>
          <a:p>
            <a:r>
              <a:rPr lang="pl-PL" dirty="0"/>
              <a:t>Minister		Minister</a:t>
            </a:r>
            <a:r>
              <a:rPr lang="pl-PL" b="1" dirty="0"/>
              <a:t>owie</a:t>
            </a:r>
          </a:p>
          <a:p>
            <a:r>
              <a:rPr lang="pl-PL" dirty="0"/>
              <a:t>Pan			Pan</a:t>
            </a:r>
            <a:r>
              <a:rPr lang="pl-PL" b="1" dirty="0"/>
              <a:t>owie</a:t>
            </a:r>
          </a:p>
          <a:p>
            <a:r>
              <a:rPr lang="pl-PL" dirty="0"/>
              <a:t>Zeszt		Zeszyt</a:t>
            </a:r>
            <a:r>
              <a:rPr lang="pl-PL" b="1" dirty="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402384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2. grup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Kobieta		Kobiet</a:t>
            </a:r>
            <a:r>
              <a:rPr lang="pl-PL" b="1" dirty="0"/>
              <a:t>y</a:t>
            </a:r>
          </a:p>
          <a:p>
            <a:r>
              <a:rPr lang="pl-PL" dirty="0"/>
              <a:t>Drzewo		Drzew</a:t>
            </a:r>
            <a:r>
              <a:rPr lang="pl-PL" b="1" dirty="0"/>
              <a:t>a</a:t>
            </a:r>
          </a:p>
          <a:p>
            <a:r>
              <a:rPr lang="pl-PL" dirty="0"/>
              <a:t>Okno		Okn</a:t>
            </a:r>
            <a:r>
              <a:rPr lang="pl-PL" b="1" dirty="0"/>
              <a:t>a</a:t>
            </a:r>
          </a:p>
          <a:p>
            <a:r>
              <a:rPr lang="pl-PL" dirty="0"/>
              <a:t>Klasa		Klas</a:t>
            </a:r>
            <a:r>
              <a:rPr lang="pl-PL" b="1" dirty="0"/>
              <a:t>y</a:t>
            </a:r>
          </a:p>
          <a:p>
            <a:r>
              <a:rPr lang="pl-PL" dirty="0"/>
              <a:t>Barwa		Barw</a:t>
            </a:r>
            <a:r>
              <a:rPr lang="pl-PL" b="1" dirty="0"/>
              <a:t>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7928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3. grup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Rok			Lata</a:t>
            </a:r>
          </a:p>
          <a:p>
            <a:r>
              <a:rPr lang="pl-PL" dirty="0"/>
              <a:t>Ucho		Uszy</a:t>
            </a:r>
          </a:p>
          <a:p>
            <a:r>
              <a:rPr lang="pl-PL" dirty="0"/>
              <a:t>Człowiek		Ludzie</a:t>
            </a:r>
          </a:p>
          <a:p>
            <a:r>
              <a:rPr lang="pl-PL" dirty="0"/>
              <a:t>Imię			Imiona</a:t>
            </a:r>
          </a:p>
          <a:p>
            <a:r>
              <a:rPr lang="pl-PL" dirty="0"/>
              <a:t>Brat			Bracia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2875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56</Words>
  <Application>Microsoft Office PowerPoint</Application>
  <PresentationFormat>Geniş ekran</PresentationFormat>
  <Paragraphs>24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2. Tekil-çoğul durumda oluşlarına göre;</vt:lpstr>
      <vt:lpstr>1. grup</vt:lpstr>
      <vt:lpstr>2. grup</vt:lpstr>
      <vt:lpstr>3. grup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Tekil-çoğul durumda oluşlarına göre;</dc:title>
  <dc:creator>PC</dc:creator>
  <cp:lastModifiedBy>Aybike Kılık</cp:lastModifiedBy>
  <cp:revision>2</cp:revision>
  <dcterms:created xsi:type="dcterms:W3CDTF">2017-11-16T15:14:23Z</dcterms:created>
  <dcterms:modified xsi:type="dcterms:W3CDTF">2017-11-17T09:51:31Z</dcterms:modified>
</cp:coreProperties>
</file>