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A961-DD7B-41A3-9B29-1E0839914257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8035-E278-4AAE-97BA-C06BF808D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8179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A961-DD7B-41A3-9B29-1E0839914257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8035-E278-4AAE-97BA-C06BF808D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1139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A961-DD7B-41A3-9B29-1E0839914257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8035-E278-4AAE-97BA-C06BF808D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5455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174173A5-E0F1-4EDA-B6B6-7B3F031F32D5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DEEAD172-326D-4430-BC6B-21401F58EBBE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7715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60200" y="2087657"/>
            <a:ext cx="9071601" cy="335156"/>
          </a:xfrm>
        </p:spPr>
        <p:txBody>
          <a:bodyPr/>
          <a:lstStyle>
            <a:lvl1pPr>
              <a:defRPr sz="2178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41D3C321-81A2-4A11-98EA-EB6AD19B41E1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A1A74808-63C9-43C8-A580-1B70F7FAF403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2703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CD67A443-BA79-44B7-9B7C-C0754198D21D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A492C0D1-5062-4109-B235-3951B80D034B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8959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56097BE9-E437-49FF-82D4-C7B8A350F4AE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84C116DA-42C0-4747-A761-E2B72F0F6B57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2509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EF800BB0-C240-4153-AD62-5891E5BFA589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97BDEB8D-DA57-4B7D-A62C-2CC50F61A2EB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0518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A961-DD7B-41A3-9B29-1E0839914257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8035-E278-4AAE-97BA-C06BF808D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7970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A961-DD7B-41A3-9B29-1E0839914257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8035-E278-4AAE-97BA-C06BF808D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4485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A961-DD7B-41A3-9B29-1E0839914257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8035-E278-4AAE-97BA-C06BF808D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07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A961-DD7B-41A3-9B29-1E0839914257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8035-E278-4AAE-97BA-C06BF808D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2309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A961-DD7B-41A3-9B29-1E0839914257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8035-E278-4AAE-97BA-C06BF808D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1815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A961-DD7B-41A3-9B29-1E0839914257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8035-E278-4AAE-97BA-C06BF808D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4197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A961-DD7B-41A3-9B29-1E0839914257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8035-E278-4AAE-97BA-C06BF808D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7920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A961-DD7B-41A3-9B29-1E0839914257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8035-E278-4AAE-97BA-C06BF808D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1314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BA961-DD7B-41A3-9B29-1E0839914257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48035-E278-4AAE-97BA-C06BF808D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8903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491420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1491420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1317663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bk object 19"/>
          <p:cNvSpPr/>
          <p:nvPr/>
        </p:nvSpPr>
        <p:spPr>
          <a:xfrm>
            <a:off x="1317663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bk object 20"/>
          <p:cNvSpPr/>
          <p:nvPr/>
        </p:nvSpPr>
        <p:spPr>
          <a:xfrm>
            <a:off x="1143905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bk object 21"/>
          <p:cNvSpPr/>
          <p:nvPr/>
        </p:nvSpPr>
        <p:spPr>
          <a:xfrm>
            <a:off x="1143905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bk object 22"/>
          <p:cNvSpPr/>
          <p:nvPr/>
        </p:nvSpPr>
        <p:spPr>
          <a:xfrm>
            <a:off x="970147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bk object 23"/>
          <p:cNvSpPr/>
          <p:nvPr/>
        </p:nvSpPr>
        <p:spPr>
          <a:xfrm>
            <a:off x="970147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bk object 24"/>
          <p:cNvSpPr/>
          <p:nvPr/>
        </p:nvSpPr>
        <p:spPr>
          <a:xfrm>
            <a:off x="883268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bk object 25"/>
          <p:cNvSpPr/>
          <p:nvPr/>
        </p:nvSpPr>
        <p:spPr>
          <a:xfrm>
            <a:off x="883268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bk object 26"/>
          <p:cNvSpPr/>
          <p:nvPr/>
        </p:nvSpPr>
        <p:spPr>
          <a:xfrm>
            <a:off x="1057026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bk object 27"/>
          <p:cNvSpPr/>
          <p:nvPr/>
        </p:nvSpPr>
        <p:spPr>
          <a:xfrm>
            <a:off x="1057026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bk object 28"/>
          <p:cNvSpPr/>
          <p:nvPr/>
        </p:nvSpPr>
        <p:spPr>
          <a:xfrm>
            <a:off x="1230784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bk object 29"/>
          <p:cNvSpPr/>
          <p:nvPr/>
        </p:nvSpPr>
        <p:spPr>
          <a:xfrm>
            <a:off x="1230784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bk object 30"/>
          <p:cNvSpPr/>
          <p:nvPr/>
        </p:nvSpPr>
        <p:spPr>
          <a:xfrm>
            <a:off x="1404541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5" y="1706562"/>
                </a:lnTo>
                <a:lnTo>
                  <a:pt x="76205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bk object 31"/>
          <p:cNvSpPr/>
          <p:nvPr/>
        </p:nvSpPr>
        <p:spPr>
          <a:xfrm>
            <a:off x="1404541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5" y="5067298"/>
                </a:lnTo>
                <a:lnTo>
                  <a:pt x="76205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bk object 32"/>
          <p:cNvSpPr/>
          <p:nvPr/>
        </p:nvSpPr>
        <p:spPr>
          <a:xfrm>
            <a:off x="1578299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bk object 33"/>
          <p:cNvSpPr/>
          <p:nvPr/>
        </p:nvSpPr>
        <p:spPr>
          <a:xfrm>
            <a:off x="1578299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bk object 34"/>
          <p:cNvSpPr/>
          <p:nvPr/>
        </p:nvSpPr>
        <p:spPr>
          <a:xfrm>
            <a:off x="1663369" y="325612"/>
            <a:ext cx="88688" cy="1548813"/>
          </a:xfrm>
          <a:custGeom>
            <a:avLst/>
            <a:gdLst/>
            <a:ahLst/>
            <a:cxnLst/>
            <a:rect l="l" t="t" r="r" b="b"/>
            <a:pathLst>
              <a:path w="78105" h="1706880">
                <a:moveTo>
                  <a:pt x="0" y="1706562"/>
                </a:moveTo>
                <a:lnTo>
                  <a:pt x="77787" y="1706562"/>
                </a:lnTo>
                <a:lnTo>
                  <a:pt x="7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bk object 35"/>
          <p:cNvSpPr/>
          <p:nvPr/>
        </p:nvSpPr>
        <p:spPr>
          <a:xfrm>
            <a:off x="1663369" y="1942140"/>
            <a:ext cx="88688" cy="4598894"/>
          </a:xfrm>
          <a:custGeom>
            <a:avLst/>
            <a:gdLst/>
            <a:ahLst/>
            <a:cxnLst/>
            <a:rect l="l" t="t" r="r" b="b"/>
            <a:pathLst>
              <a:path w="78105" h="5067300">
                <a:moveTo>
                  <a:pt x="0" y="5067298"/>
                </a:moveTo>
                <a:lnTo>
                  <a:pt x="77787" y="5067298"/>
                </a:lnTo>
                <a:lnTo>
                  <a:pt x="7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bk object 36"/>
          <p:cNvSpPr/>
          <p:nvPr/>
        </p:nvSpPr>
        <p:spPr>
          <a:xfrm>
            <a:off x="1663369" y="325612"/>
            <a:ext cx="262446" cy="1548813"/>
          </a:xfrm>
          <a:custGeom>
            <a:avLst/>
            <a:gdLst/>
            <a:ahLst/>
            <a:cxnLst/>
            <a:rect l="l" t="t" r="r" b="b"/>
            <a:pathLst>
              <a:path w="230505" h="1706880">
                <a:moveTo>
                  <a:pt x="0" y="1706562"/>
                </a:moveTo>
                <a:lnTo>
                  <a:pt x="230187" y="1706562"/>
                </a:lnTo>
                <a:lnTo>
                  <a:pt x="23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bk object 37"/>
          <p:cNvSpPr/>
          <p:nvPr/>
        </p:nvSpPr>
        <p:spPr>
          <a:xfrm>
            <a:off x="1663369" y="1942140"/>
            <a:ext cx="262446" cy="4598894"/>
          </a:xfrm>
          <a:custGeom>
            <a:avLst/>
            <a:gdLst/>
            <a:ahLst/>
            <a:cxnLst/>
            <a:rect l="l" t="t" r="r" b="b"/>
            <a:pathLst>
              <a:path w="230505" h="5067300">
                <a:moveTo>
                  <a:pt x="0" y="5067298"/>
                </a:moveTo>
                <a:lnTo>
                  <a:pt x="230187" y="5067298"/>
                </a:lnTo>
                <a:lnTo>
                  <a:pt x="23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bk object 38"/>
          <p:cNvSpPr/>
          <p:nvPr/>
        </p:nvSpPr>
        <p:spPr>
          <a:xfrm>
            <a:off x="1663369" y="325612"/>
            <a:ext cx="436204" cy="1548813"/>
          </a:xfrm>
          <a:custGeom>
            <a:avLst/>
            <a:gdLst/>
            <a:ahLst/>
            <a:cxnLst/>
            <a:rect l="l" t="t" r="r" b="b"/>
            <a:pathLst>
              <a:path w="382905" h="1706880">
                <a:moveTo>
                  <a:pt x="0" y="1706562"/>
                </a:moveTo>
                <a:lnTo>
                  <a:pt x="382587" y="1706562"/>
                </a:lnTo>
                <a:lnTo>
                  <a:pt x="38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bk object 39"/>
          <p:cNvSpPr/>
          <p:nvPr/>
        </p:nvSpPr>
        <p:spPr>
          <a:xfrm>
            <a:off x="1663369" y="1942140"/>
            <a:ext cx="436204" cy="4598894"/>
          </a:xfrm>
          <a:custGeom>
            <a:avLst/>
            <a:gdLst/>
            <a:ahLst/>
            <a:cxnLst/>
            <a:rect l="l" t="t" r="r" b="b"/>
            <a:pathLst>
              <a:path w="382905" h="5067300">
                <a:moveTo>
                  <a:pt x="0" y="5067298"/>
                </a:moveTo>
                <a:lnTo>
                  <a:pt x="382587" y="5067298"/>
                </a:lnTo>
                <a:lnTo>
                  <a:pt x="38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bk object 40"/>
          <p:cNvSpPr/>
          <p:nvPr/>
        </p:nvSpPr>
        <p:spPr>
          <a:xfrm>
            <a:off x="1663370" y="325612"/>
            <a:ext cx="609961" cy="1548813"/>
          </a:xfrm>
          <a:custGeom>
            <a:avLst/>
            <a:gdLst/>
            <a:ahLst/>
            <a:cxnLst/>
            <a:rect l="l" t="t" r="r" b="b"/>
            <a:pathLst>
              <a:path w="535305" h="1706880">
                <a:moveTo>
                  <a:pt x="0" y="1706562"/>
                </a:moveTo>
                <a:lnTo>
                  <a:pt x="534987" y="1706562"/>
                </a:lnTo>
                <a:lnTo>
                  <a:pt x="53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bk object 41"/>
          <p:cNvSpPr/>
          <p:nvPr/>
        </p:nvSpPr>
        <p:spPr>
          <a:xfrm>
            <a:off x="1663370" y="1942140"/>
            <a:ext cx="609961" cy="4598894"/>
          </a:xfrm>
          <a:custGeom>
            <a:avLst/>
            <a:gdLst/>
            <a:ahLst/>
            <a:cxnLst/>
            <a:rect l="l" t="t" r="r" b="b"/>
            <a:pathLst>
              <a:path w="535305" h="5067300">
                <a:moveTo>
                  <a:pt x="0" y="5067298"/>
                </a:moveTo>
                <a:lnTo>
                  <a:pt x="534987" y="5067298"/>
                </a:lnTo>
                <a:lnTo>
                  <a:pt x="53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bk object 42"/>
          <p:cNvSpPr/>
          <p:nvPr/>
        </p:nvSpPr>
        <p:spPr>
          <a:xfrm>
            <a:off x="1663369" y="325612"/>
            <a:ext cx="783719" cy="1548813"/>
          </a:xfrm>
          <a:custGeom>
            <a:avLst/>
            <a:gdLst/>
            <a:ahLst/>
            <a:cxnLst/>
            <a:rect l="l" t="t" r="r" b="b"/>
            <a:pathLst>
              <a:path w="687705" h="1706880">
                <a:moveTo>
                  <a:pt x="0" y="1706562"/>
                </a:moveTo>
                <a:lnTo>
                  <a:pt x="687387" y="1706562"/>
                </a:lnTo>
                <a:lnTo>
                  <a:pt x="68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bk object 43"/>
          <p:cNvSpPr/>
          <p:nvPr/>
        </p:nvSpPr>
        <p:spPr>
          <a:xfrm>
            <a:off x="1663369" y="1942140"/>
            <a:ext cx="783719" cy="4598894"/>
          </a:xfrm>
          <a:custGeom>
            <a:avLst/>
            <a:gdLst/>
            <a:ahLst/>
            <a:cxnLst/>
            <a:rect l="l" t="t" r="r" b="b"/>
            <a:pathLst>
              <a:path w="687705" h="5067300">
                <a:moveTo>
                  <a:pt x="0" y="5067298"/>
                </a:moveTo>
                <a:lnTo>
                  <a:pt x="687387" y="5067298"/>
                </a:lnTo>
                <a:lnTo>
                  <a:pt x="68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bk object 44"/>
          <p:cNvSpPr/>
          <p:nvPr/>
        </p:nvSpPr>
        <p:spPr>
          <a:xfrm>
            <a:off x="1663369" y="325612"/>
            <a:ext cx="957477" cy="1548813"/>
          </a:xfrm>
          <a:custGeom>
            <a:avLst/>
            <a:gdLst/>
            <a:ahLst/>
            <a:cxnLst/>
            <a:rect l="l" t="t" r="r" b="b"/>
            <a:pathLst>
              <a:path w="840105" h="1706880">
                <a:moveTo>
                  <a:pt x="0" y="1706562"/>
                </a:moveTo>
                <a:lnTo>
                  <a:pt x="839787" y="1706562"/>
                </a:lnTo>
                <a:lnTo>
                  <a:pt x="83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bk object 45"/>
          <p:cNvSpPr/>
          <p:nvPr/>
        </p:nvSpPr>
        <p:spPr>
          <a:xfrm>
            <a:off x="1663369" y="1942140"/>
            <a:ext cx="957477" cy="4598894"/>
          </a:xfrm>
          <a:custGeom>
            <a:avLst/>
            <a:gdLst/>
            <a:ahLst/>
            <a:cxnLst/>
            <a:rect l="l" t="t" r="r" b="b"/>
            <a:pathLst>
              <a:path w="840105" h="5067300">
                <a:moveTo>
                  <a:pt x="0" y="5067298"/>
                </a:moveTo>
                <a:lnTo>
                  <a:pt x="839787" y="5067298"/>
                </a:lnTo>
                <a:lnTo>
                  <a:pt x="83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bk object 46"/>
          <p:cNvSpPr/>
          <p:nvPr/>
        </p:nvSpPr>
        <p:spPr>
          <a:xfrm>
            <a:off x="1663369" y="325612"/>
            <a:ext cx="1131235" cy="1548813"/>
          </a:xfrm>
          <a:custGeom>
            <a:avLst/>
            <a:gdLst/>
            <a:ahLst/>
            <a:cxnLst/>
            <a:rect l="l" t="t" r="r" b="b"/>
            <a:pathLst>
              <a:path w="992505" h="1706880">
                <a:moveTo>
                  <a:pt x="0" y="1706562"/>
                </a:moveTo>
                <a:lnTo>
                  <a:pt x="992187" y="1706562"/>
                </a:lnTo>
                <a:lnTo>
                  <a:pt x="99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bk object 47"/>
          <p:cNvSpPr/>
          <p:nvPr/>
        </p:nvSpPr>
        <p:spPr>
          <a:xfrm>
            <a:off x="1663369" y="1942140"/>
            <a:ext cx="1131235" cy="4598894"/>
          </a:xfrm>
          <a:custGeom>
            <a:avLst/>
            <a:gdLst/>
            <a:ahLst/>
            <a:cxnLst/>
            <a:rect l="l" t="t" r="r" b="b"/>
            <a:pathLst>
              <a:path w="992505" h="5067300">
                <a:moveTo>
                  <a:pt x="0" y="5067298"/>
                </a:moveTo>
                <a:lnTo>
                  <a:pt x="992187" y="5067298"/>
                </a:lnTo>
                <a:lnTo>
                  <a:pt x="99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bk object 48"/>
          <p:cNvSpPr/>
          <p:nvPr/>
        </p:nvSpPr>
        <p:spPr>
          <a:xfrm>
            <a:off x="1663369" y="325612"/>
            <a:ext cx="1304992" cy="1548813"/>
          </a:xfrm>
          <a:custGeom>
            <a:avLst/>
            <a:gdLst/>
            <a:ahLst/>
            <a:cxnLst/>
            <a:rect l="l" t="t" r="r" b="b"/>
            <a:pathLst>
              <a:path w="1144905" h="1706880">
                <a:moveTo>
                  <a:pt x="0" y="1706562"/>
                </a:moveTo>
                <a:lnTo>
                  <a:pt x="1144587" y="1706562"/>
                </a:lnTo>
                <a:lnTo>
                  <a:pt x="114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bk object 49"/>
          <p:cNvSpPr/>
          <p:nvPr/>
        </p:nvSpPr>
        <p:spPr>
          <a:xfrm>
            <a:off x="1663369" y="1942140"/>
            <a:ext cx="1304992" cy="4598894"/>
          </a:xfrm>
          <a:custGeom>
            <a:avLst/>
            <a:gdLst/>
            <a:ahLst/>
            <a:cxnLst/>
            <a:rect l="l" t="t" r="r" b="b"/>
            <a:pathLst>
              <a:path w="1144905" h="5067300">
                <a:moveTo>
                  <a:pt x="0" y="5067298"/>
                </a:moveTo>
                <a:lnTo>
                  <a:pt x="1144587" y="5067298"/>
                </a:lnTo>
                <a:lnTo>
                  <a:pt x="114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bk object 50"/>
          <p:cNvSpPr/>
          <p:nvPr/>
        </p:nvSpPr>
        <p:spPr>
          <a:xfrm>
            <a:off x="1663369" y="325612"/>
            <a:ext cx="1478750" cy="1548813"/>
          </a:xfrm>
          <a:custGeom>
            <a:avLst/>
            <a:gdLst/>
            <a:ahLst/>
            <a:cxnLst/>
            <a:rect l="l" t="t" r="r" b="b"/>
            <a:pathLst>
              <a:path w="1297305" h="1706880">
                <a:moveTo>
                  <a:pt x="0" y="1706562"/>
                </a:moveTo>
                <a:lnTo>
                  <a:pt x="1296987" y="1706562"/>
                </a:lnTo>
                <a:lnTo>
                  <a:pt x="129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k object 51"/>
          <p:cNvSpPr/>
          <p:nvPr/>
        </p:nvSpPr>
        <p:spPr>
          <a:xfrm>
            <a:off x="1663369" y="1942140"/>
            <a:ext cx="1478750" cy="4598894"/>
          </a:xfrm>
          <a:custGeom>
            <a:avLst/>
            <a:gdLst/>
            <a:ahLst/>
            <a:cxnLst/>
            <a:rect l="l" t="t" r="r" b="b"/>
            <a:pathLst>
              <a:path w="1297305" h="5067300">
                <a:moveTo>
                  <a:pt x="0" y="5067298"/>
                </a:moveTo>
                <a:lnTo>
                  <a:pt x="1296987" y="5067298"/>
                </a:lnTo>
                <a:lnTo>
                  <a:pt x="129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" name="bk object 52"/>
          <p:cNvSpPr/>
          <p:nvPr/>
        </p:nvSpPr>
        <p:spPr>
          <a:xfrm>
            <a:off x="1663369" y="325612"/>
            <a:ext cx="1652508" cy="1548813"/>
          </a:xfrm>
          <a:custGeom>
            <a:avLst/>
            <a:gdLst/>
            <a:ahLst/>
            <a:cxnLst/>
            <a:rect l="l" t="t" r="r" b="b"/>
            <a:pathLst>
              <a:path w="1449705" h="1706880">
                <a:moveTo>
                  <a:pt x="0" y="1706562"/>
                </a:moveTo>
                <a:lnTo>
                  <a:pt x="1449387" y="1706562"/>
                </a:lnTo>
                <a:lnTo>
                  <a:pt x="144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bk object 53"/>
          <p:cNvSpPr/>
          <p:nvPr/>
        </p:nvSpPr>
        <p:spPr>
          <a:xfrm>
            <a:off x="1663369" y="1942140"/>
            <a:ext cx="1652508" cy="4598894"/>
          </a:xfrm>
          <a:custGeom>
            <a:avLst/>
            <a:gdLst/>
            <a:ahLst/>
            <a:cxnLst/>
            <a:rect l="l" t="t" r="r" b="b"/>
            <a:pathLst>
              <a:path w="1449705" h="5067300">
                <a:moveTo>
                  <a:pt x="0" y="5067298"/>
                </a:moveTo>
                <a:lnTo>
                  <a:pt x="1449387" y="5067298"/>
                </a:lnTo>
                <a:lnTo>
                  <a:pt x="144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bk object 54"/>
          <p:cNvSpPr/>
          <p:nvPr/>
        </p:nvSpPr>
        <p:spPr>
          <a:xfrm>
            <a:off x="1663370" y="325612"/>
            <a:ext cx="1826265" cy="1548813"/>
          </a:xfrm>
          <a:custGeom>
            <a:avLst/>
            <a:gdLst/>
            <a:ahLst/>
            <a:cxnLst/>
            <a:rect l="l" t="t" r="r" b="b"/>
            <a:pathLst>
              <a:path w="1602105" h="1706880">
                <a:moveTo>
                  <a:pt x="0" y="1706562"/>
                </a:moveTo>
                <a:lnTo>
                  <a:pt x="1601787" y="1706562"/>
                </a:lnTo>
                <a:lnTo>
                  <a:pt x="160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bk object 55"/>
          <p:cNvSpPr/>
          <p:nvPr/>
        </p:nvSpPr>
        <p:spPr>
          <a:xfrm>
            <a:off x="1663370" y="1942140"/>
            <a:ext cx="1826265" cy="4598894"/>
          </a:xfrm>
          <a:custGeom>
            <a:avLst/>
            <a:gdLst/>
            <a:ahLst/>
            <a:cxnLst/>
            <a:rect l="l" t="t" r="r" b="b"/>
            <a:pathLst>
              <a:path w="1602105" h="5067300">
                <a:moveTo>
                  <a:pt x="0" y="5067298"/>
                </a:moveTo>
                <a:lnTo>
                  <a:pt x="1601787" y="5067298"/>
                </a:lnTo>
                <a:lnTo>
                  <a:pt x="160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bk object 56"/>
          <p:cNvSpPr/>
          <p:nvPr/>
        </p:nvSpPr>
        <p:spPr>
          <a:xfrm>
            <a:off x="1663369" y="325612"/>
            <a:ext cx="2000023" cy="1548813"/>
          </a:xfrm>
          <a:custGeom>
            <a:avLst/>
            <a:gdLst/>
            <a:ahLst/>
            <a:cxnLst/>
            <a:rect l="l" t="t" r="r" b="b"/>
            <a:pathLst>
              <a:path w="1754505" h="1706880">
                <a:moveTo>
                  <a:pt x="0" y="1706562"/>
                </a:moveTo>
                <a:lnTo>
                  <a:pt x="1754187" y="1706562"/>
                </a:lnTo>
                <a:lnTo>
                  <a:pt x="175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bk object 57"/>
          <p:cNvSpPr/>
          <p:nvPr/>
        </p:nvSpPr>
        <p:spPr>
          <a:xfrm>
            <a:off x="1663369" y="1942140"/>
            <a:ext cx="2000023" cy="4598894"/>
          </a:xfrm>
          <a:custGeom>
            <a:avLst/>
            <a:gdLst/>
            <a:ahLst/>
            <a:cxnLst/>
            <a:rect l="l" t="t" r="r" b="b"/>
            <a:pathLst>
              <a:path w="1754505" h="5067300">
                <a:moveTo>
                  <a:pt x="0" y="5067298"/>
                </a:moveTo>
                <a:lnTo>
                  <a:pt x="1754187" y="5067298"/>
                </a:lnTo>
                <a:lnTo>
                  <a:pt x="175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bk object 58"/>
          <p:cNvSpPr/>
          <p:nvPr/>
        </p:nvSpPr>
        <p:spPr>
          <a:xfrm>
            <a:off x="1663369" y="325612"/>
            <a:ext cx="2173781" cy="1548813"/>
          </a:xfrm>
          <a:custGeom>
            <a:avLst/>
            <a:gdLst/>
            <a:ahLst/>
            <a:cxnLst/>
            <a:rect l="l" t="t" r="r" b="b"/>
            <a:pathLst>
              <a:path w="1906904" h="1706880">
                <a:moveTo>
                  <a:pt x="0" y="1706562"/>
                </a:moveTo>
                <a:lnTo>
                  <a:pt x="1906587" y="1706562"/>
                </a:lnTo>
                <a:lnTo>
                  <a:pt x="190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bk object 59"/>
          <p:cNvSpPr/>
          <p:nvPr/>
        </p:nvSpPr>
        <p:spPr>
          <a:xfrm>
            <a:off x="1663369" y="1942140"/>
            <a:ext cx="2173781" cy="4598894"/>
          </a:xfrm>
          <a:custGeom>
            <a:avLst/>
            <a:gdLst/>
            <a:ahLst/>
            <a:cxnLst/>
            <a:rect l="l" t="t" r="r" b="b"/>
            <a:pathLst>
              <a:path w="1906904" h="5067300">
                <a:moveTo>
                  <a:pt x="0" y="5067298"/>
                </a:moveTo>
                <a:lnTo>
                  <a:pt x="1906587" y="5067298"/>
                </a:lnTo>
                <a:lnTo>
                  <a:pt x="190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bk object 60"/>
          <p:cNvSpPr/>
          <p:nvPr/>
        </p:nvSpPr>
        <p:spPr>
          <a:xfrm>
            <a:off x="1663369" y="325612"/>
            <a:ext cx="2347539" cy="1548813"/>
          </a:xfrm>
          <a:custGeom>
            <a:avLst/>
            <a:gdLst/>
            <a:ahLst/>
            <a:cxnLst/>
            <a:rect l="l" t="t" r="r" b="b"/>
            <a:pathLst>
              <a:path w="2059304" h="1706880">
                <a:moveTo>
                  <a:pt x="0" y="1706562"/>
                </a:moveTo>
                <a:lnTo>
                  <a:pt x="2058987" y="1706562"/>
                </a:lnTo>
                <a:lnTo>
                  <a:pt x="205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bk object 61"/>
          <p:cNvSpPr/>
          <p:nvPr/>
        </p:nvSpPr>
        <p:spPr>
          <a:xfrm>
            <a:off x="1663369" y="1942140"/>
            <a:ext cx="2347539" cy="4598894"/>
          </a:xfrm>
          <a:custGeom>
            <a:avLst/>
            <a:gdLst/>
            <a:ahLst/>
            <a:cxnLst/>
            <a:rect l="l" t="t" r="r" b="b"/>
            <a:pathLst>
              <a:path w="2059304" h="5067300">
                <a:moveTo>
                  <a:pt x="0" y="5067298"/>
                </a:moveTo>
                <a:lnTo>
                  <a:pt x="2058987" y="5067298"/>
                </a:lnTo>
                <a:lnTo>
                  <a:pt x="205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bk object 62"/>
          <p:cNvSpPr/>
          <p:nvPr/>
        </p:nvSpPr>
        <p:spPr>
          <a:xfrm>
            <a:off x="1663369" y="325612"/>
            <a:ext cx="2521296" cy="1548813"/>
          </a:xfrm>
          <a:custGeom>
            <a:avLst/>
            <a:gdLst/>
            <a:ahLst/>
            <a:cxnLst/>
            <a:rect l="l" t="t" r="r" b="b"/>
            <a:pathLst>
              <a:path w="2211704" h="1706880">
                <a:moveTo>
                  <a:pt x="0" y="1706562"/>
                </a:moveTo>
                <a:lnTo>
                  <a:pt x="2211387" y="1706562"/>
                </a:lnTo>
                <a:lnTo>
                  <a:pt x="221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bk object 63"/>
          <p:cNvSpPr/>
          <p:nvPr/>
        </p:nvSpPr>
        <p:spPr>
          <a:xfrm>
            <a:off x="1663369" y="1942140"/>
            <a:ext cx="2521296" cy="4598894"/>
          </a:xfrm>
          <a:custGeom>
            <a:avLst/>
            <a:gdLst/>
            <a:ahLst/>
            <a:cxnLst/>
            <a:rect l="l" t="t" r="r" b="b"/>
            <a:pathLst>
              <a:path w="2211704" h="5067300">
                <a:moveTo>
                  <a:pt x="0" y="5067298"/>
                </a:moveTo>
                <a:lnTo>
                  <a:pt x="2211387" y="5067298"/>
                </a:lnTo>
                <a:lnTo>
                  <a:pt x="221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bk object 64"/>
          <p:cNvSpPr/>
          <p:nvPr/>
        </p:nvSpPr>
        <p:spPr>
          <a:xfrm>
            <a:off x="1663369" y="325612"/>
            <a:ext cx="2695054" cy="1548813"/>
          </a:xfrm>
          <a:custGeom>
            <a:avLst/>
            <a:gdLst/>
            <a:ahLst/>
            <a:cxnLst/>
            <a:rect l="l" t="t" r="r" b="b"/>
            <a:pathLst>
              <a:path w="2364104" h="1706880">
                <a:moveTo>
                  <a:pt x="0" y="1706562"/>
                </a:moveTo>
                <a:lnTo>
                  <a:pt x="2363787" y="1706562"/>
                </a:lnTo>
                <a:lnTo>
                  <a:pt x="236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bk object 65"/>
          <p:cNvSpPr/>
          <p:nvPr/>
        </p:nvSpPr>
        <p:spPr>
          <a:xfrm>
            <a:off x="1663369" y="1942140"/>
            <a:ext cx="2695054" cy="4598894"/>
          </a:xfrm>
          <a:custGeom>
            <a:avLst/>
            <a:gdLst/>
            <a:ahLst/>
            <a:cxnLst/>
            <a:rect l="l" t="t" r="r" b="b"/>
            <a:pathLst>
              <a:path w="2364104" h="5067300">
                <a:moveTo>
                  <a:pt x="0" y="5067298"/>
                </a:moveTo>
                <a:lnTo>
                  <a:pt x="2363787" y="5067298"/>
                </a:lnTo>
                <a:lnTo>
                  <a:pt x="236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6" name="bk object 66"/>
          <p:cNvSpPr/>
          <p:nvPr/>
        </p:nvSpPr>
        <p:spPr>
          <a:xfrm>
            <a:off x="1663369" y="325612"/>
            <a:ext cx="2868812" cy="1548813"/>
          </a:xfrm>
          <a:custGeom>
            <a:avLst/>
            <a:gdLst/>
            <a:ahLst/>
            <a:cxnLst/>
            <a:rect l="l" t="t" r="r" b="b"/>
            <a:pathLst>
              <a:path w="2516504" h="1706880">
                <a:moveTo>
                  <a:pt x="0" y="1706562"/>
                </a:moveTo>
                <a:lnTo>
                  <a:pt x="2516187" y="1706562"/>
                </a:lnTo>
                <a:lnTo>
                  <a:pt x="2516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bk object 67"/>
          <p:cNvSpPr/>
          <p:nvPr/>
        </p:nvSpPr>
        <p:spPr>
          <a:xfrm>
            <a:off x="1663369" y="1942140"/>
            <a:ext cx="2868812" cy="4598894"/>
          </a:xfrm>
          <a:custGeom>
            <a:avLst/>
            <a:gdLst/>
            <a:ahLst/>
            <a:cxnLst/>
            <a:rect l="l" t="t" r="r" b="b"/>
            <a:pathLst>
              <a:path w="2516504" h="5067300">
                <a:moveTo>
                  <a:pt x="0" y="5067298"/>
                </a:moveTo>
                <a:lnTo>
                  <a:pt x="2516187" y="5067298"/>
                </a:lnTo>
                <a:lnTo>
                  <a:pt x="2516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bk object 68"/>
          <p:cNvSpPr/>
          <p:nvPr/>
        </p:nvSpPr>
        <p:spPr>
          <a:xfrm>
            <a:off x="1663369" y="325612"/>
            <a:ext cx="3042570" cy="1548813"/>
          </a:xfrm>
          <a:custGeom>
            <a:avLst/>
            <a:gdLst/>
            <a:ahLst/>
            <a:cxnLst/>
            <a:rect l="l" t="t" r="r" b="b"/>
            <a:pathLst>
              <a:path w="2668904" h="1706880">
                <a:moveTo>
                  <a:pt x="0" y="1706562"/>
                </a:moveTo>
                <a:lnTo>
                  <a:pt x="2668587" y="1706562"/>
                </a:lnTo>
                <a:lnTo>
                  <a:pt x="2668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9" name="bk object 69"/>
          <p:cNvSpPr/>
          <p:nvPr/>
        </p:nvSpPr>
        <p:spPr>
          <a:xfrm>
            <a:off x="1663369" y="1942140"/>
            <a:ext cx="3042570" cy="4598894"/>
          </a:xfrm>
          <a:custGeom>
            <a:avLst/>
            <a:gdLst/>
            <a:ahLst/>
            <a:cxnLst/>
            <a:rect l="l" t="t" r="r" b="b"/>
            <a:pathLst>
              <a:path w="2668904" h="5067300">
                <a:moveTo>
                  <a:pt x="0" y="5067298"/>
                </a:moveTo>
                <a:lnTo>
                  <a:pt x="2668587" y="5067298"/>
                </a:lnTo>
                <a:lnTo>
                  <a:pt x="2668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0" name="bk object 70"/>
          <p:cNvSpPr/>
          <p:nvPr/>
        </p:nvSpPr>
        <p:spPr>
          <a:xfrm>
            <a:off x="1663369" y="325612"/>
            <a:ext cx="3216327" cy="1548813"/>
          </a:xfrm>
          <a:custGeom>
            <a:avLst/>
            <a:gdLst/>
            <a:ahLst/>
            <a:cxnLst/>
            <a:rect l="l" t="t" r="r" b="b"/>
            <a:pathLst>
              <a:path w="2821304" h="1706880">
                <a:moveTo>
                  <a:pt x="0" y="1706562"/>
                </a:moveTo>
                <a:lnTo>
                  <a:pt x="2820987" y="1706562"/>
                </a:lnTo>
                <a:lnTo>
                  <a:pt x="2820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" name="bk object 71"/>
          <p:cNvSpPr/>
          <p:nvPr/>
        </p:nvSpPr>
        <p:spPr>
          <a:xfrm>
            <a:off x="1663369" y="1942140"/>
            <a:ext cx="3216327" cy="4598894"/>
          </a:xfrm>
          <a:custGeom>
            <a:avLst/>
            <a:gdLst/>
            <a:ahLst/>
            <a:cxnLst/>
            <a:rect l="l" t="t" r="r" b="b"/>
            <a:pathLst>
              <a:path w="2821304" h="5067300">
                <a:moveTo>
                  <a:pt x="0" y="5067298"/>
                </a:moveTo>
                <a:lnTo>
                  <a:pt x="2820987" y="5067298"/>
                </a:lnTo>
                <a:lnTo>
                  <a:pt x="2820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2" name="bk object 72"/>
          <p:cNvSpPr/>
          <p:nvPr/>
        </p:nvSpPr>
        <p:spPr>
          <a:xfrm>
            <a:off x="1663369" y="325612"/>
            <a:ext cx="3390085" cy="1548813"/>
          </a:xfrm>
          <a:custGeom>
            <a:avLst/>
            <a:gdLst/>
            <a:ahLst/>
            <a:cxnLst/>
            <a:rect l="l" t="t" r="r" b="b"/>
            <a:pathLst>
              <a:path w="2973704" h="1706880">
                <a:moveTo>
                  <a:pt x="0" y="1706562"/>
                </a:moveTo>
                <a:lnTo>
                  <a:pt x="2973387" y="1706562"/>
                </a:lnTo>
                <a:lnTo>
                  <a:pt x="2973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3" name="bk object 73"/>
          <p:cNvSpPr/>
          <p:nvPr/>
        </p:nvSpPr>
        <p:spPr>
          <a:xfrm>
            <a:off x="1663369" y="1942140"/>
            <a:ext cx="3390085" cy="4598894"/>
          </a:xfrm>
          <a:custGeom>
            <a:avLst/>
            <a:gdLst/>
            <a:ahLst/>
            <a:cxnLst/>
            <a:rect l="l" t="t" r="r" b="b"/>
            <a:pathLst>
              <a:path w="2973704" h="5067300">
                <a:moveTo>
                  <a:pt x="0" y="5067298"/>
                </a:moveTo>
                <a:lnTo>
                  <a:pt x="2973387" y="5067298"/>
                </a:lnTo>
                <a:lnTo>
                  <a:pt x="2973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4" name="bk object 74"/>
          <p:cNvSpPr/>
          <p:nvPr/>
        </p:nvSpPr>
        <p:spPr>
          <a:xfrm>
            <a:off x="1663369" y="325612"/>
            <a:ext cx="3563843" cy="1548813"/>
          </a:xfrm>
          <a:custGeom>
            <a:avLst/>
            <a:gdLst/>
            <a:ahLst/>
            <a:cxnLst/>
            <a:rect l="l" t="t" r="r" b="b"/>
            <a:pathLst>
              <a:path w="3126104" h="1706880">
                <a:moveTo>
                  <a:pt x="0" y="1706562"/>
                </a:moveTo>
                <a:lnTo>
                  <a:pt x="3125787" y="1706562"/>
                </a:lnTo>
                <a:lnTo>
                  <a:pt x="3125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bk object 75"/>
          <p:cNvSpPr/>
          <p:nvPr/>
        </p:nvSpPr>
        <p:spPr>
          <a:xfrm>
            <a:off x="1663369" y="1942140"/>
            <a:ext cx="3563843" cy="4598894"/>
          </a:xfrm>
          <a:custGeom>
            <a:avLst/>
            <a:gdLst/>
            <a:ahLst/>
            <a:cxnLst/>
            <a:rect l="l" t="t" r="r" b="b"/>
            <a:pathLst>
              <a:path w="3126104" h="5067300">
                <a:moveTo>
                  <a:pt x="0" y="5067298"/>
                </a:moveTo>
                <a:lnTo>
                  <a:pt x="3125787" y="5067298"/>
                </a:lnTo>
                <a:lnTo>
                  <a:pt x="3125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bk object 76"/>
          <p:cNvSpPr/>
          <p:nvPr/>
        </p:nvSpPr>
        <p:spPr>
          <a:xfrm>
            <a:off x="1663370" y="325612"/>
            <a:ext cx="3737600" cy="1548813"/>
          </a:xfrm>
          <a:custGeom>
            <a:avLst/>
            <a:gdLst/>
            <a:ahLst/>
            <a:cxnLst/>
            <a:rect l="l" t="t" r="r" b="b"/>
            <a:pathLst>
              <a:path w="3278504" h="1706880">
                <a:moveTo>
                  <a:pt x="0" y="1706562"/>
                </a:moveTo>
                <a:lnTo>
                  <a:pt x="3278187" y="1706562"/>
                </a:lnTo>
                <a:lnTo>
                  <a:pt x="3278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bk object 77"/>
          <p:cNvSpPr/>
          <p:nvPr/>
        </p:nvSpPr>
        <p:spPr>
          <a:xfrm>
            <a:off x="1663370" y="1942140"/>
            <a:ext cx="3737600" cy="4598894"/>
          </a:xfrm>
          <a:custGeom>
            <a:avLst/>
            <a:gdLst/>
            <a:ahLst/>
            <a:cxnLst/>
            <a:rect l="l" t="t" r="r" b="b"/>
            <a:pathLst>
              <a:path w="3278504" h="5067300">
                <a:moveTo>
                  <a:pt x="0" y="5067298"/>
                </a:moveTo>
                <a:lnTo>
                  <a:pt x="3278187" y="5067298"/>
                </a:lnTo>
                <a:lnTo>
                  <a:pt x="3278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8" name="bk object 78"/>
          <p:cNvSpPr/>
          <p:nvPr/>
        </p:nvSpPr>
        <p:spPr>
          <a:xfrm>
            <a:off x="1663369" y="325612"/>
            <a:ext cx="3911358" cy="1548813"/>
          </a:xfrm>
          <a:custGeom>
            <a:avLst/>
            <a:gdLst/>
            <a:ahLst/>
            <a:cxnLst/>
            <a:rect l="l" t="t" r="r" b="b"/>
            <a:pathLst>
              <a:path w="3430904" h="1706880">
                <a:moveTo>
                  <a:pt x="0" y="1706562"/>
                </a:moveTo>
                <a:lnTo>
                  <a:pt x="3430587" y="1706562"/>
                </a:lnTo>
                <a:lnTo>
                  <a:pt x="3430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9" name="bk object 79"/>
          <p:cNvSpPr/>
          <p:nvPr/>
        </p:nvSpPr>
        <p:spPr>
          <a:xfrm>
            <a:off x="1663369" y="1942140"/>
            <a:ext cx="3911358" cy="4598894"/>
          </a:xfrm>
          <a:custGeom>
            <a:avLst/>
            <a:gdLst/>
            <a:ahLst/>
            <a:cxnLst/>
            <a:rect l="l" t="t" r="r" b="b"/>
            <a:pathLst>
              <a:path w="3430904" h="5067300">
                <a:moveTo>
                  <a:pt x="0" y="5067298"/>
                </a:moveTo>
                <a:lnTo>
                  <a:pt x="3430587" y="5067298"/>
                </a:lnTo>
                <a:lnTo>
                  <a:pt x="3430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bk object 80"/>
          <p:cNvSpPr/>
          <p:nvPr/>
        </p:nvSpPr>
        <p:spPr>
          <a:xfrm>
            <a:off x="1663369" y="325612"/>
            <a:ext cx="4085116" cy="1548813"/>
          </a:xfrm>
          <a:custGeom>
            <a:avLst/>
            <a:gdLst/>
            <a:ahLst/>
            <a:cxnLst/>
            <a:rect l="l" t="t" r="r" b="b"/>
            <a:pathLst>
              <a:path w="3583304" h="1706880">
                <a:moveTo>
                  <a:pt x="0" y="1706562"/>
                </a:moveTo>
                <a:lnTo>
                  <a:pt x="3582987" y="1706562"/>
                </a:lnTo>
                <a:lnTo>
                  <a:pt x="3582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1" name="bk object 81"/>
          <p:cNvSpPr/>
          <p:nvPr/>
        </p:nvSpPr>
        <p:spPr>
          <a:xfrm>
            <a:off x="1663369" y="1942140"/>
            <a:ext cx="4085116" cy="4598894"/>
          </a:xfrm>
          <a:custGeom>
            <a:avLst/>
            <a:gdLst/>
            <a:ahLst/>
            <a:cxnLst/>
            <a:rect l="l" t="t" r="r" b="b"/>
            <a:pathLst>
              <a:path w="3583304" h="5067300">
                <a:moveTo>
                  <a:pt x="0" y="5067298"/>
                </a:moveTo>
                <a:lnTo>
                  <a:pt x="3582987" y="5067298"/>
                </a:lnTo>
                <a:lnTo>
                  <a:pt x="3582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2" name="bk object 82"/>
          <p:cNvSpPr/>
          <p:nvPr/>
        </p:nvSpPr>
        <p:spPr>
          <a:xfrm>
            <a:off x="1663369" y="325612"/>
            <a:ext cx="4258874" cy="1548813"/>
          </a:xfrm>
          <a:custGeom>
            <a:avLst/>
            <a:gdLst/>
            <a:ahLst/>
            <a:cxnLst/>
            <a:rect l="l" t="t" r="r" b="b"/>
            <a:pathLst>
              <a:path w="3735704" h="1706880">
                <a:moveTo>
                  <a:pt x="0" y="1706562"/>
                </a:moveTo>
                <a:lnTo>
                  <a:pt x="3735387" y="1706562"/>
                </a:lnTo>
                <a:lnTo>
                  <a:pt x="3735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3" name="bk object 83"/>
          <p:cNvSpPr/>
          <p:nvPr/>
        </p:nvSpPr>
        <p:spPr>
          <a:xfrm>
            <a:off x="1663369" y="1942140"/>
            <a:ext cx="4258874" cy="4598894"/>
          </a:xfrm>
          <a:custGeom>
            <a:avLst/>
            <a:gdLst/>
            <a:ahLst/>
            <a:cxnLst/>
            <a:rect l="l" t="t" r="r" b="b"/>
            <a:pathLst>
              <a:path w="3735704" h="5067300">
                <a:moveTo>
                  <a:pt x="0" y="5067298"/>
                </a:moveTo>
                <a:lnTo>
                  <a:pt x="3735387" y="5067298"/>
                </a:lnTo>
                <a:lnTo>
                  <a:pt x="3735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4" name="bk object 84"/>
          <p:cNvSpPr/>
          <p:nvPr/>
        </p:nvSpPr>
        <p:spPr>
          <a:xfrm>
            <a:off x="1663369" y="325612"/>
            <a:ext cx="4432631" cy="1548813"/>
          </a:xfrm>
          <a:custGeom>
            <a:avLst/>
            <a:gdLst/>
            <a:ahLst/>
            <a:cxnLst/>
            <a:rect l="l" t="t" r="r" b="b"/>
            <a:pathLst>
              <a:path w="3888104" h="1706880">
                <a:moveTo>
                  <a:pt x="0" y="1706562"/>
                </a:moveTo>
                <a:lnTo>
                  <a:pt x="3887787" y="1706562"/>
                </a:lnTo>
                <a:lnTo>
                  <a:pt x="388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bk object 85"/>
          <p:cNvSpPr/>
          <p:nvPr/>
        </p:nvSpPr>
        <p:spPr>
          <a:xfrm>
            <a:off x="1663369" y="1942140"/>
            <a:ext cx="4432631" cy="4598894"/>
          </a:xfrm>
          <a:custGeom>
            <a:avLst/>
            <a:gdLst/>
            <a:ahLst/>
            <a:cxnLst/>
            <a:rect l="l" t="t" r="r" b="b"/>
            <a:pathLst>
              <a:path w="3888104" h="5067300">
                <a:moveTo>
                  <a:pt x="0" y="5067298"/>
                </a:moveTo>
                <a:lnTo>
                  <a:pt x="3887787" y="5067298"/>
                </a:lnTo>
                <a:lnTo>
                  <a:pt x="388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6" name="bk object 86"/>
          <p:cNvSpPr/>
          <p:nvPr/>
        </p:nvSpPr>
        <p:spPr>
          <a:xfrm>
            <a:off x="1663369" y="325612"/>
            <a:ext cx="4606389" cy="1548813"/>
          </a:xfrm>
          <a:custGeom>
            <a:avLst/>
            <a:gdLst/>
            <a:ahLst/>
            <a:cxnLst/>
            <a:rect l="l" t="t" r="r" b="b"/>
            <a:pathLst>
              <a:path w="4040504" h="1706880">
                <a:moveTo>
                  <a:pt x="0" y="1706562"/>
                </a:moveTo>
                <a:lnTo>
                  <a:pt x="4040187" y="1706562"/>
                </a:lnTo>
                <a:lnTo>
                  <a:pt x="404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7" name="bk object 87"/>
          <p:cNvSpPr/>
          <p:nvPr/>
        </p:nvSpPr>
        <p:spPr>
          <a:xfrm>
            <a:off x="1663369" y="1942140"/>
            <a:ext cx="4606389" cy="4598894"/>
          </a:xfrm>
          <a:custGeom>
            <a:avLst/>
            <a:gdLst/>
            <a:ahLst/>
            <a:cxnLst/>
            <a:rect l="l" t="t" r="r" b="b"/>
            <a:pathLst>
              <a:path w="4040504" h="5067300">
                <a:moveTo>
                  <a:pt x="0" y="5067298"/>
                </a:moveTo>
                <a:lnTo>
                  <a:pt x="4040187" y="5067298"/>
                </a:lnTo>
                <a:lnTo>
                  <a:pt x="404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8" name="bk object 88"/>
          <p:cNvSpPr/>
          <p:nvPr/>
        </p:nvSpPr>
        <p:spPr>
          <a:xfrm>
            <a:off x="1663369" y="325612"/>
            <a:ext cx="4780147" cy="1548813"/>
          </a:xfrm>
          <a:custGeom>
            <a:avLst/>
            <a:gdLst/>
            <a:ahLst/>
            <a:cxnLst/>
            <a:rect l="l" t="t" r="r" b="b"/>
            <a:pathLst>
              <a:path w="4192904" h="1706880">
                <a:moveTo>
                  <a:pt x="0" y="1706562"/>
                </a:moveTo>
                <a:lnTo>
                  <a:pt x="4192587" y="1706562"/>
                </a:lnTo>
                <a:lnTo>
                  <a:pt x="419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9" name="bk object 89"/>
          <p:cNvSpPr/>
          <p:nvPr/>
        </p:nvSpPr>
        <p:spPr>
          <a:xfrm>
            <a:off x="1663369" y="1942140"/>
            <a:ext cx="4780147" cy="4598894"/>
          </a:xfrm>
          <a:custGeom>
            <a:avLst/>
            <a:gdLst/>
            <a:ahLst/>
            <a:cxnLst/>
            <a:rect l="l" t="t" r="r" b="b"/>
            <a:pathLst>
              <a:path w="4192904" h="5067300">
                <a:moveTo>
                  <a:pt x="0" y="5067298"/>
                </a:moveTo>
                <a:lnTo>
                  <a:pt x="4192587" y="5067298"/>
                </a:lnTo>
                <a:lnTo>
                  <a:pt x="419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0" name="bk object 90"/>
          <p:cNvSpPr/>
          <p:nvPr/>
        </p:nvSpPr>
        <p:spPr>
          <a:xfrm>
            <a:off x="1663370" y="325612"/>
            <a:ext cx="4953904" cy="1548813"/>
          </a:xfrm>
          <a:custGeom>
            <a:avLst/>
            <a:gdLst/>
            <a:ahLst/>
            <a:cxnLst/>
            <a:rect l="l" t="t" r="r" b="b"/>
            <a:pathLst>
              <a:path w="4345305" h="1706880">
                <a:moveTo>
                  <a:pt x="0" y="1706562"/>
                </a:moveTo>
                <a:lnTo>
                  <a:pt x="4344987" y="1706562"/>
                </a:lnTo>
                <a:lnTo>
                  <a:pt x="434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bk object 91"/>
          <p:cNvSpPr/>
          <p:nvPr/>
        </p:nvSpPr>
        <p:spPr>
          <a:xfrm>
            <a:off x="1663370" y="1942140"/>
            <a:ext cx="4953904" cy="4598894"/>
          </a:xfrm>
          <a:custGeom>
            <a:avLst/>
            <a:gdLst/>
            <a:ahLst/>
            <a:cxnLst/>
            <a:rect l="l" t="t" r="r" b="b"/>
            <a:pathLst>
              <a:path w="4345305" h="5067300">
                <a:moveTo>
                  <a:pt x="0" y="5067298"/>
                </a:moveTo>
                <a:lnTo>
                  <a:pt x="4344987" y="5067298"/>
                </a:lnTo>
                <a:lnTo>
                  <a:pt x="434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2" name="bk object 92"/>
          <p:cNvSpPr/>
          <p:nvPr/>
        </p:nvSpPr>
        <p:spPr>
          <a:xfrm>
            <a:off x="1663369" y="325612"/>
            <a:ext cx="5127662" cy="1548813"/>
          </a:xfrm>
          <a:custGeom>
            <a:avLst/>
            <a:gdLst/>
            <a:ahLst/>
            <a:cxnLst/>
            <a:rect l="l" t="t" r="r" b="b"/>
            <a:pathLst>
              <a:path w="4497705" h="1706880">
                <a:moveTo>
                  <a:pt x="0" y="1706562"/>
                </a:moveTo>
                <a:lnTo>
                  <a:pt x="4497387" y="1706562"/>
                </a:lnTo>
                <a:lnTo>
                  <a:pt x="449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3" name="bk object 93"/>
          <p:cNvSpPr/>
          <p:nvPr/>
        </p:nvSpPr>
        <p:spPr>
          <a:xfrm>
            <a:off x="1663369" y="1942140"/>
            <a:ext cx="5127662" cy="4598894"/>
          </a:xfrm>
          <a:custGeom>
            <a:avLst/>
            <a:gdLst/>
            <a:ahLst/>
            <a:cxnLst/>
            <a:rect l="l" t="t" r="r" b="b"/>
            <a:pathLst>
              <a:path w="4497705" h="5067300">
                <a:moveTo>
                  <a:pt x="0" y="5067298"/>
                </a:moveTo>
                <a:lnTo>
                  <a:pt x="4497387" y="5067298"/>
                </a:lnTo>
                <a:lnTo>
                  <a:pt x="449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bk object 94"/>
          <p:cNvSpPr/>
          <p:nvPr/>
        </p:nvSpPr>
        <p:spPr>
          <a:xfrm>
            <a:off x="1663369" y="325612"/>
            <a:ext cx="5301420" cy="1548813"/>
          </a:xfrm>
          <a:custGeom>
            <a:avLst/>
            <a:gdLst/>
            <a:ahLst/>
            <a:cxnLst/>
            <a:rect l="l" t="t" r="r" b="b"/>
            <a:pathLst>
              <a:path w="4650105" h="1706880">
                <a:moveTo>
                  <a:pt x="0" y="1706562"/>
                </a:moveTo>
                <a:lnTo>
                  <a:pt x="4649787" y="1706562"/>
                </a:lnTo>
                <a:lnTo>
                  <a:pt x="464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5" name="bk object 95"/>
          <p:cNvSpPr/>
          <p:nvPr/>
        </p:nvSpPr>
        <p:spPr>
          <a:xfrm>
            <a:off x="1663369" y="1942140"/>
            <a:ext cx="5301420" cy="4598894"/>
          </a:xfrm>
          <a:custGeom>
            <a:avLst/>
            <a:gdLst/>
            <a:ahLst/>
            <a:cxnLst/>
            <a:rect l="l" t="t" r="r" b="b"/>
            <a:pathLst>
              <a:path w="4650105" h="5067300">
                <a:moveTo>
                  <a:pt x="0" y="5067298"/>
                </a:moveTo>
                <a:lnTo>
                  <a:pt x="4649787" y="5067298"/>
                </a:lnTo>
                <a:lnTo>
                  <a:pt x="464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6" name="bk object 96"/>
          <p:cNvSpPr/>
          <p:nvPr/>
        </p:nvSpPr>
        <p:spPr>
          <a:xfrm>
            <a:off x="1663369" y="325612"/>
            <a:ext cx="5475178" cy="1548813"/>
          </a:xfrm>
          <a:custGeom>
            <a:avLst/>
            <a:gdLst/>
            <a:ahLst/>
            <a:cxnLst/>
            <a:rect l="l" t="t" r="r" b="b"/>
            <a:pathLst>
              <a:path w="4802505" h="1706880">
                <a:moveTo>
                  <a:pt x="0" y="1706562"/>
                </a:moveTo>
                <a:lnTo>
                  <a:pt x="4802187" y="1706562"/>
                </a:lnTo>
                <a:lnTo>
                  <a:pt x="480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7" name="bk object 97"/>
          <p:cNvSpPr/>
          <p:nvPr/>
        </p:nvSpPr>
        <p:spPr>
          <a:xfrm>
            <a:off x="1663369" y="1942140"/>
            <a:ext cx="5475178" cy="4598894"/>
          </a:xfrm>
          <a:custGeom>
            <a:avLst/>
            <a:gdLst/>
            <a:ahLst/>
            <a:cxnLst/>
            <a:rect l="l" t="t" r="r" b="b"/>
            <a:pathLst>
              <a:path w="4802505" h="5067300">
                <a:moveTo>
                  <a:pt x="0" y="5067298"/>
                </a:moveTo>
                <a:lnTo>
                  <a:pt x="4802187" y="5067298"/>
                </a:lnTo>
                <a:lnTo>
                  <a:pt x="480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8" name="bk object 98"/>
          <p:cNvSpPr/>
          <p:nvPr/>
        </p:nvSpPr>
        <p:spPr>
          <a:xfrm>
            <a:off x="1663369" y="325612"/>
            <a:ext cx="5648935" cy="1548813"/>
          </a:xfrm>
          <a:custGeom>
            <a:avLst/>
            <a:gdLst/>
            <a:ahLst/>
            <a:cxnLst/>
            <a:rect l="l" t="t" r="r" b="b"/>
            <a:pathLst>
              <a:path w="4954905" h="1706880">
                <a:moveTo>
                  <a:pt x="0" y="1706562"/>
                </a:moveTo>
                <a:lnTo>
                  <a:pt x="4954587" y="1706562"/>
                </a:lnTo>
                <a:lnTo>
                  <a:pt x="495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9" name="bk object 99"/>
          <p:cNvSpPr/>
          <p:nvPr/>
        </p:nvSpPr>
        <p:spPr>
          <a:xfrm>
            <a:off x="1663369" y="1942140"/>
            <a:ext cx="5648935" cy="4598894"/>
          </a:xfrm>
          <a:custGeom>
            <a:avLst/>
            <a:gdLst/>
            <a:ahLst/>
            <a:cxnLst/>
            <a:rect l="l" t="t" r="r" b="b"/>
            <a:pathLst>
              <a:path w="4954905" h="5067300">
                <a:moveTo>
                  <a:pt x="0" y="5067298"/>
                </a:moveTo>
                <a:lnTo>
                  <a:pt x="4954587" y="5067298"/>
                </a:lnTo>
                <a:lnTo>
                  <a:pt x="495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0" name="bk object 100"/>
          <p:cNvSpPr/>
          <p:nvPr/>
        </p:nvSpPr>
        <p:spPr>
          <a:xfrm>
            <a:off x="1663369" y="325612"/>
            <a:ext cx="5822693" cy="1548813"/>
          </a:xfrm>
          <a:custGeom>
            <a:avLst/>
            <a:gdLst/>
            <a:ahLst/>
            <a:cxnLst/>
            <a:rect l="l" t="t" r="r" b="b"/>
            <a:pathLst>
              <a:path w="5107305" h="1706880">
                <a:moveTo>
                  <a:pt x="0" y="1706562"/>
                </a:moveTo>
                <a:lnTo>
                  <a:pt x="5106987" y="1706562"/>
                </a:lnTo>
                <a:lnTo>
                  <a:pt x="510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1" name="bk object 101"/>
          <p:cNvSpPr/>
          <p:nvPr/>
        </p:nvSpPr>
        <p:spPr>
          <a:xfrm>
            <a:off x="1663369" y="1942140"/>
            <a:ext cx="5822693" cy="4598894"/>
          </a:xfrm>
          <a:custGeom>
            <a:avLst/>
            <a:gdLst/>
            <a:ahLst/>
            <a:cxnLst/>
            <a:rect l="l" t="t" r="r" b="b"/>
            <a:pathLst>
              <a:path w="5107305" h="5067300">
                <a:moveTo>
                  <a:pt x="0" y="5067298"/>
                </a:moveTo>
                <a:lnTo>
                  <a:pt x="5106987" y="5067298"/>
                </a:lnTo>
                <a:lnTo>
                  <a:pt x="510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" name="bk object 102"/>
          <p:cNvSpPr/>
          <p:nvPr/>
        </p:nvSpPr>
        <p:spPr>
          <a:xfrm>
            <a:off x="1663369" y="325612"/>
            <a:ext cx="5996451" cy="1548813"/>
          </a:xfrm>
          <a:custGeom>
            <a:avLst/>
            <a:gdLst/>
            <a:ahLst/>
            <a:cxnLst/>
            <a:rect l="l" t="t" r="r" b="b"/>
            <a:pathLst>
              <a:path w="5259705" h="1706880">
                <a:moveTo>
                  <a:pt x="0" y="1706562"/>
                </a:moveTo>
                <a:lnTo>
                  <a:pt x="5259387" y="1706562"/>
                </a:lnTo>
                <a:lnTo>
                  <a:pt x="525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3" name="bk object 103"/>
          <p:cNvSpPr/>
          <p:nvPr/>
        </p:nvSpPr>
        <p:spPr>
          <a:xfrm>
            <a:off x="1663369" y="1942140"/>
            <a:ext cx="5996451" cy="4598894"/>
          </a:xfrm>
          <a:custGeom>
            <a:avLst/>
            <a:gdLst/>
            <a:ahLst/>
            <a:cxnLst/>
            <a:rect l="l" t="t" r="r" b="b"/>
            <a:pathLst>
              <a:path w="5259705" h="5067300">
                <a:moveTo>
                  <a:pt x="0" y="5067298"/>
                </a:moveTo>
                <a:lnTo>
                  <a:pt x="5259387" y="5067298"/>
                </a:lnTo>
                <a:lnTo>
                  <a:pt x="525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4" name="bk object 104"/>
          <p:cNvSpPr/>
          <p:nvPr/>
        </p:nvSpPr>
        <p:spPr>
          <a:xfrm>
            <a:off x="1663370" y="325612"/>
            <a:ext cx="6170208" cy="1548813"/>
          </a:xfrm>
          <a:custGeom>
            <a:avLst/>
            <a:gdLst/>
            <a:ahLst/>
            <a:cxnLst/>
            <a:rect l="l" t="t" r="r" b="b"/>
            <a:pathLst>
              <a:path w="5412105" h="1706880">
                <a:moveTo>
                  <a:pt x="0" y="1706562"/>
                </a:moveTo>
                <a:lnTo>
                  <a:pt x="5411787" y="1706562"/>
                </a:lnTo>
                <a:lnTo>
                  <a:pt x="541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5" name="bk object 105"/>
          <p:cNvSpPr/>
          <p:nvPr/>
        </p:nvSpPr>
        <p:spPr>
          <a:xfrm>
            <a:off x="1663370" y="1942140"/>
            <a:ext cx="6170208" cy="4598894"/>
          </a:xfrm>
          <a:custGeom>
            <a:avLst/>
            <a:gdLst/>
            <a:ahLst/>
            <a:cxnLst/>
            <a:rect l="l" t="t" r="r" b="b"/>
            <a:pathLst>
              <a:path w="5412105" h="5067300">
                <a:moveTo>
                  <a:pt x="0" y="5067298"/>
                </a:moveTo>
                <a:lnTo>
                  <a:pt x="5411787" y="5067298"/>
                </a:lnTo>
                <a:lnTo>
                  <a:pt x="541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6" name="bk object 106"/>
          <p:cNvSpPr/>
          <p:nvPr/>
        </p:nvSpPr>
        <p:spPr>
          <a:xfrm>
            <a:off x="1663369" y="325612"/>
            <a:ext cx="6343966" cy="1548813"/>
          </a:xfrm>
          <a:custGeom>
            <a:avLst/>
            <a:gdLst/>
            <a:ahLst/>
            <a:cxnLst/>
            <a:rect l="l" t="t" r="r" b="b"/>
            <a:pathLst>
              <a:path w="5564505" h="1706880">
                <a:moveTo>
                  <a:pt x="0" y="1706562"/>
                </a:moveTo>
                <a:lnTo>
                  <a:pt x="5564187" y="1706562"/>
                </a:lnTo>
                <a:lnTo>
                  <a:pt x="556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7" name="bk object 107"/>
          <p:cNvSpPr/>
          <p:nvPr/>
        </p:nvSpPr>
        <p:spPr>
          <a:xfrm>
            <a:off x="1663369" y="1942140"/>
            <a:ext cx="6343966" cy="4598894"/>
          </a:xfrm>
          <a:custGeom>
            <a:avLst/>
            <a:gdLst/>
            <a:ahLst/>
            <a:cxnLst/>
            <a:rect l="l" t="t" r="r" b="b"/>
            <a:pathLst>
              <a:path w="5564505" h="5067300">
                <a:moveTo>
                  <a:pt x="0" y="5067298"/>
                </a:moveTo>
                <a:lnTo>
                  <a:pt x="5564187" y="5067298"/>
                </a:lnTo>
                <a:lnTo>
                  <a:pt x="556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8" name="bk object 108"/>
          <p:cNvSpPr/>
          <p:nvPr/>
        </p:nvSpPr>
        <p:spPr>
          <a:xfrm>
            <a:off x="1663369" y="325612"/>
            <a:ext cx="6517724" cy="1548813"/>
          </a:xfrm>
          <a:custGeom>
            <a:avLst/>
            <a:gdLst/>
            <a:ahLst/>
            <a:cxnLst/>
            <a:rect l="l" t="t" r="r" b="b"/>
            <a:pathLst>
              <a:path w="5716905" h="1706880">
                <a:moveTo>
                  <a:pt x="0" y="1706562"/>
                </a:moveTo>
                <a:lnTo>
                  <a:pt x="5716587" y="1706562"/>
                </a:lnTo>
                <a:lnTo>
                  <a:pt x="571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9" name="bk object 109"/>
          <p:cNvSpPr/>
          <p:nvPr/>
        </p:nvSpPr>
        <p:spPr>
          <a:xfrm>
            <a:off x="1663369" y="1942140"/>
            <a:ext cx="6517724" cy="4598894"/>
          </a:xfrm>
          <a:custGeom>
            <a:avLst/>
            <a:gdLst/>
            <a:ahLst/>
            <a:cxnLst/>
            <a:rect l="l" t="t" r="r" b="b"/>
            <a:pathLst>
              <a:path w="5716905" h="5067300">
                <a:moveTo>
                  <a:pt x="0" y="5067298"/>
                </a:moveTo>
                <a:lnTo>
                  <a:pt x="5716587" y="5067298"/>
                </a:lnTo>
                <a:lnTo>
                  <a:pt x="571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0" name="bk object 110"/>
          <p:cNvSpPr/>
          <p:nvPr/>
        </p:nvSpPr>
        <p:spPr>
          <a:xfrm>
            <a:off x="1663369" y="325612"/>
            <a:ext cx="6691482" cy="1548813"/>
          </a:xfrm>
          <a:custGeom>
            <a:avLst/>
            <a:gdLst/>
            <a:ahLst/>
            <a:cxnLst/>
            <a:rect l="l" t="t" r="r" b="b"/>
            <a:pathLst>
              <a:path w="5869305" h="1706880">
                <a:moveTo>
                  <a:pt x="0" y="1706562"/>
                </a:moveTo>
                <a:lnTo>
                  <a:pt x="5868987" y="1706562"/>
                </a:lnTo>
                <a:lnTo>
                  <a:pt x="586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1" name="bk object 111"/>
          <p:cNvSpPr/>
          <p:nvPr/>
        </p:nvSpPr>
        <p:spPr>
          <a:xfrm>
            <a:off x="1663369" y="1942140"/>
            <a:ext cx="6691482" cy="4598894"/>
          </a:xfrm>
          <a:custGeom>
            <a:avLst/>
            <a:gdLst/>
            <a:ahLst/>
            <a:cxnLst/>
            <a:rect l="l" t="t" r="r" b="b"/>
            <a:pathLst>
              <a:path w="5869305" h="5067300">
                <a:moveTo>
                  <a:pt x="0" y="5067298"/>
                </a:moveTo>
                <a:lnTo>
                  <a:pt x="5868987" y="5067298"/>
                </a:lnTo>
                <a:lnTo>
                  <a:pt x="586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2" name="bk object 112"/>
          <p:cNvSpPr/>
          <p:nvPr/>
        </p:nvSpPr>
        <p:spPr>
          <a:xfrm>
            <a:off x="1663369" y="325612"/>
            <a:ext cx="6865239" cy="1548813"/>
          </a:xfrm>
          <a:custGeom>
            <a:avLst/>
            <a:gdLst/>
            <a:ahLst/>
            <a:cxnLst/>
            <a:rect l="l" t="t" r="r" b="b"/>
            <a:pathLst>
              <a:path w="6021705" h="1706880">
                <a:moveTo>
                  <a:pt x="0" y="1706562"/>
                </a:moveTo>
                <a:lnTo>
                  <a:pt x="6021387" y="1706562"/>
                </a:lnTo>
                <a:lnTo>
                  <a:pt x="602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3" name="bk object 113"/>
          <p:cNvSpPr/>
          <p:nvPr/>
        </p:nvSpPr>
        <p:spPr>
          <a:xfrm>
            <a:off x="1663369" y="1942140"/>
            <a:ext cx="6865239" cy="4598894"/>
          </a:xfrm>
          <a:custGeom>
            <a:avLst/>
            <a:gdLst/>
            <a:ahLst/>
            <a:cxnLst/>
            <a:rect l="l" t="t" r="r" b="b"/>
            <a:pathLst>
              <a:path w="6021705" h="5067300">
                <a:moveTo>
                  <a:pt x="0" y="5067298"/>
                </a:moveTo>
                <a:lnTo>
                  <a:pt x="6021387" y="5067298"/>
                </a:lnTo>
                <a:lnTo>
                  <a:pt x="602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" name="bk object 114"/>
          <p:cNvSpPr/>
          <p:nvPr/>
        </p:nvSpPr>
        <p:spPr>
          <a:xfrm>
            <a:off x="1663369" y="325612"/>
            <a:ext cx="7038997" cy="1548813"/>
          </a:xfrm>
          <a:custGeom>
            <a:avLst/>
            <a:gdLst/>
            <a:ahLst/>
            <a:cxnLst/>
            <a:rect l="l" t="t" r="r" b="b"/>
            <a:pathLst>
              <a:path w="6174105" h="1706880">
                <a:moveTo>
                  <a:pt x="0" y="1706562"/>
                </a:moveTo>
                <a:lnTo>
                  <a:pt x="6173787" y="1706562"/>
                </a:lnTo>
                <a:lnTo>
                  <a:pt x="617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5" name="bk object 115"/>
          <p:cNvSpPr/>
          <p:nvPr/>
        </p:nvSpPr>
        <p:spPr>
          <a:xfrm>
            <a:off x="1663369" y="1942140"/>
            <a:ext cx="7038997" cy="4598894"/>
          </a:xfrm>
          <a:custGeom>
            <a:avLst/>
            <a:gdLst/>
            <a:ahLst/>
            <a:cxnLst/>
            <a:rect l="l" t="t" r="r" b="b"/>
            <a:pathLst>
              <a:path w="6174105" h="5067300">
                <a:moveTo>
                  <a:pt x="0" y="5067298"/>
                </a:moveTo>
                <a:lnTo>
                  <a:pt x="6173787" y="5067298"/>
                </a:lnTo>
                <a:lnTo>
                  <a:pt x="617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6" name="bk object 116"/>
          <p:cNvSpPr/>
          <p:nvPr/>
        </p:nvSpPr>
        <p:spPr>
          <a:xfrm>
            <a:off x="1663369" y="325611"/>
            <a:ext cx="7212755" cy="6215423"/>
          </a:xfrm>
          <a:custGeom>
            <a:avLst/>
            <a:gdLst/>
            <a:ahLst/>
            <a:cxnLst/>
            <a:rect l="l" t="t" r="r" b="b"/>
            <a:pathLst>
              <a:path w="6326505" h="6848475">
                <a:moveTo>
                  <a:pt x="0" y="6848473"/>
                </a:moveTo>
                <a:lnTo>
                  <a:pt x="6326187" y="6848473"/>
                </a:lnTo>
                <a:lnTo>
                  <a:pt x="6326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7" name="bk object 117"/>
          <p:cNvSpPr/>
          <p:nvPr/>
        </p:nvSpPr>
        <p:spPr>
          <a:xfrm>
            <a:off x="1663370" y="325611"/>
            <a:ext cx="7386512" cy="6215423"/>
          </a:xfrm>
          <a:custGeom>
            <a:avLst/>
            <a:gdLst/>
            <a:ahLst/>
            <a:cxnLst/>
            <a:rect l="l" t="t" r="r" b="b"/>
            <a:pathLst>
              <a:path w="6478905" h="6848475">
                <a:moveTo>
                  <a:pt x="0" y="6848473"/>
                </a:moveTo>
                <a:lnTo>
                  <a:pt x="6478587" y="6848473"/>
                </a:lnTo>
                <a:lnTo>
                  <a:pt x="6478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bk object 118"/>
          <p:cNvSpPr/>
          <p:nvPr/>
        </p:nvSpPr>
        <p:spPr>
          <a:xfrm>
            <a:off x="1663369" y="325611"/>
            <a:ext cx="7560270" cy="6215423"/>
          </a:xfrm>
          <a:custGeom>
            <a:avLst/>
            <a:gdLst/>
            <a:ahLst/>
            <a:cxnLst/>
            <a:rect l="l" t="t" r="r" b="b"/>
            <a:pathLst>
              <a:path w="6631305" h="6848475">
                <a:moveTo>
                  <a:pt x="0" y="6848473"/>
                </a:moveTo>
                <a:lnTo>
                  <a:pt x="6630987" y="6848473"/>
                </a:lnTo>
                <a:lnTo>
                  <a:pt x="6630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9" name="bk object 119"/>
          <p:cNvSpPr/>
          <p:nvPr/>
        </p:nvSpPr>
        <p:spPr>
          <a:xfrm>
            <a:off x="1663369" y="325611"/>
            <a:ext cx="7734028" cy="6215423"/>
          </a:xfrm>
          <a:custGeom>
            <a:avLst/>
            <a:gdLst/>
            <a:ahLst/>
            <a:cxnLst/>
            <a:rect l="l" t="t" r="r" b="b"/>
            <a:pathLst>
              <a:path w="6783705" h="6848475">
                <a:moveTo>
                  <a:pt x="0" y="6848473"/>
                </a:moveTo>
                <a:lnTo>
                  <a:pt x="6783387" y="6848473"/>
                </a:lnTo>
                <a:lnTo>
                  <a:pt x="6783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0" name="bk object 120"/>
          <p:cNvSpPr/>
          <p:nvPr/>
        </p:nvSpPr>
        <p:spPr>
          <a:xfrm>
            <a:off x="1663369" y="325611"/>
            <a:ext cx="7907786" cy="6215423"/>
          </a:xfrm>
          <a:custGeom>
            <a:avLst/>
            <a:gdLst/>
            <a:ahLst/>
            <a:cxnLst/>
            <a:rect l="l" t="t" r="r" b="b"/>
            <a:pathLst>
              <a:path w="6936105" h="6848475">
                <a:moveTo>
                  <a:pt x="0" y="6848473"/>
                </a:moveTo>
                <a:lnTo>
                  <a:pt x="6935787" y="6848473"/>
                </a:lnTo>
                <a:lnTo>
                  <a:pt x="69357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1" name="bk object 121"/>
          <p:cNvSpPr/>
          <p:nvPr/>
        </p:nvSpPr>
        <p:spPr>
          <a:xfrm>
            <a:off x="1663369" y="325611"/>
            <a:ext cx="8081543" cy="6215423"/>
          </a:xfrm>
          <a:custGeom>
            <a:avLst/>
            <a:gdLst/>
            <a:ahLst/>
            <a:cxnLst/>
            <a:rect l="l" t="t" r="r" b="b"/>
            <a:pathLst>
              <a:path w="7088505" h="6848475">
                <a:moveTo>
                  <a:pt x="0" y="6848473"/>
                </a:moveTo>
                <a:lnTo>
                  <a:pt x="7088187" y="6848473"/>
                </a:lnTo>
                <a:lnTo>
                  <a:pt x="7088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2" name="bk object 122"/>
          <p:cNvSpPr/>
          <p:nvPr/>
        </p:nvSpPr>
        <p:spPr>
          <a:xfrm>
            <a:off x="1663369" y="325611"/>
            <a:ext cx="8255301" cy="6215423"/>
          </a:xfrm>
          <a:custGeom>
            <a:avLst/>
            <a:gdLst/>
            <a:ahLst/>
            <a:cxnLst/>
            <a:rect l="l" t="t" r="r" b="b"/>
            <a:pathLst>
              <a:path w="7240905" h="6848475">
                <a:moveTo>
                  <a:pt x="0" y="6848473"/>
                </a:moveTo>
                <a:lnTo>
                  <a:pt x="7240587" y="6848473"/>
                </a:lnTo>
                <a:lnTo>
                  <a:pt x="7240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3" name="bk object 123"/>
          <p:cNvSpPr/>
          <p:nvPr/>
        </p:nvSpPr>
        <p:spPr>
          <a:xfrm>
            <a:off x="1663369" y="325611"/>
            <a:ext cx="8429059" cy="6215423"/>
          </a:xfrm>
          <a:custGeom>
            <a:avLst/>
            <a:gdLst/>
            <a:ahLst/>
            <a:cxnLst/>
            <a:rect l="l" t="t" r="r" b="b"/>
            <a:pathLst>
              <a:path w="7393305" h="6848475">
                <a:moveTo>
                  <a:pt x="0" y="6848473"/>
                </a:moveTo>
                <a:lnTo>
                  <a:pt x="7392987" y="6848473"/>
                </a:lnTo>
                <a:lnTo>
                  <a:pt x="7392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4" name="bk object 124"/>
          <p:cNvSpPr/>
          <p:nvPr/>
        </p:nvSpPr>
        <p:spPr>
          <a:xfrm>
            <a:off x="1663369" y="325611"/>
            <a:ext cx="8602817" cy="6215423"/>
          </a:xfrm>
          <a:custGeom>
            <a:avLst/>
            <a:gdLst/>
            <a:ahLst/>
            <a:cxnLst/>
            <a:rect l="l" t="t" r="r" b="b"/>
            <a:pathLst>
              <a:path w="7545705" h="6848475">
                <a:moveTo>
                  <a:pt x="0" y="6848473"/>
                </a:moveTo>
                <a:lnTo>
                  <a:pt x="7545387" y="6848473"/>
                </a:lnTo>
                <a:lnTo>
                  <a:pt x="7545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bk object 125"/>
          <p:cNvSpPr/>
          <p:nvPr/>
        </p:nvSpPr>
        <p:spPr>
          <a:xfrm>
            <a:off x="1663369" y="325611"/>
            <a:ext cx="8776574" cy="6215423"/>
          </a:xfrm>
          <a:custGeom>
            <a:avLst/>
            <a:gdLst/>
            <a:ahLst/>
            <a:cxnLst/>
            <a:rect l="l" t="t" r="r" b="b"/>
            <a:pathLst>
              <a:path w="7698105" h="6848475">
                <a:moveTo>
                  <a:pt x="0" y="6848473"/>
                </a:moveTo>
                <a:lnTo>
                  <a:pt x="7697774" y="6848473"/>
                </a:lnTo>
                <a:lnTo>
                  <a:pt x="76977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6" name="bk object 126"/>
          <p:cNvSpPr/>
          <p:nvPr/>
        </p:nvSpPr>
        <p:spPr>
          <a:xfrm>
            <a:off x="1663369" y="325611"/>
            <a:ext cx="8950332" cy="6215423"/>
          </a:xfrm>
          <a:custGeom>
            <a:avLst/>
            <a:gdLst/>
            <a:ahLst/>
            <a:cxnLst/>
            <a:rect l="l" t="t" r="r" b="b"/>
            <a:pathLst>
              <a:path w="7850505" h="6848475">
                <a:moveTo>
                  <a:pt x="0" y="6848473"/>
                </a:moveTo>
                <a:lnTo>
                  <a:pt x="7850174" y="6848473"/>
                </a:lnTo>
                <a:lnTo>
                  <a:pt x="78501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7" name="bk object 127"/>
          <p:cNvSpPr/>
          <p:nvPr/>
        </p:nvSpPr>
        <p:spPr>
          <a:xfrm>
            <a:off x="1663369" y="325611"/>
            <a:ext cx="9124090" cy="6215423"/>
          </a:xfrm>
          <a:custGeom>
            <a:avLst/>
            <a:gdLst/>
            <a:ahLst/>
            <a:cxnLst/>
            <a:rect l="l" t="t" r="r" b="b"/>
            <a:pathLst>
              <a:path w="8002905" h="6848475">
                <a:moveTo>
                  <a:pt x="0" y="6848473"/>
                </a:moveTo>
                <a:lnTo>
                  <a:pt x="8002587" y="6848473"/>
                </a:lnTo>
                <a:lnTo>
                  <a:pt x="8002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8" name="bk object 128"/>
          <p:cNvSpPr/>
          <p:nvPr/>
        </p:nvSpPr>
        <p:spPr>
          <a:xfrm>
            <a:off x="1663370" y="325611"/>
            <a:ext cx="9297847" cy="6215423"/>
          </a:xfrm>
          <a:custGeom>
            <a:avLst/>
            <a:gdLst/>
            <a:ahLst/>
            <a:cxnLst/>
            <a:rect l="l" t="t" r="r" b="b"/>
            <a:pathLst>
              <a:path w="8155305" h="6848475">
                <a:moveTo>
                  <a:pt x="0" y="6848473"/>
                </a:moveTo>
                <a:lnTo>
                  <a:pt x="8154987" y="6848473"/>
                </a:lnTo>
                <a:lnTo>
                  <a:pt x="8154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9" name="bk object 129"/>
          <p:cNvSpPr/>
          <p:nvPr/>
        </p:nvSpPr>
        <p:spPr>
          <a:xfrm>
            <a:off x="1663369" y="325611"/>
            <a:ext cx="9471605" cy="6215423"/>
          </a:xfrm>
          <a:custGeom>
            <a:avLst/>
            <a:gdLst/>
            <a:ahLst/>
            <a:cxnLst/>
            <a:rect l="l" t="t" r="r" b="b"/>
            <a:pathLst>
              <a:path w="8307705" h="6848475">
                <a:moveTo>
                  <a:pt x="0" y="6848473"/>
                </a:moveTo>
                <a:lnTo>
                  <a:pt x="8307374" y="6848473"/>
                </a:lnTo>
                <a:lnTo>
                  <a:pt x="83073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0" name="bk object 130"/>
          <p:cNvSpPr/>
          <p:nvPr/>
        </p:nvSpPr>
        <p:spPr>
          <a:xfrm>
            <a:off x="1663369" y="316967"/>
            <a:ext cx="9645363" cy="6224067"/>
          </a:xfrm>
          <a:custGeom>
            <a:avLst/>
            <a:gdLst/>
            <a:ahLst/>
            <a:cxnLst/>
            <a:rect l="l" t="t" r="r" b="b"/>
            <a:pathLst>
              <a:path w="8460105" h="6858000">
                <a:moveTo>
                  <a:pt x="0" y="0"/>
                </a:moveTo>
                <a:lnTo>
                  <a:pt x="8459782" y="0"/>
                </a:lnTo>
                <a:lnTo>
                  <a:pt x="8459782" y="6857998"/>
                </a:lnTo>
                <a:lnTo>
                  <a:pt x="0" y="6857998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50199"/>
            </a:srgbClr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1" name="bk object 131"/>
          <p:cNvSpPr/>
          <p:nvPr/>
        </p:nvSpPr>
        <p:spPr>
          <a:xfrm>
            <a:off x="883269" y="1874424"/>
            <a:ext cx="7924076" cy="67715"/>
          </a:xfrm>
          <a:custGeom>
            <a:avLst/>
            <a:gdLst/>
            <a:ahLst/>
            <a:cxnLst/>
            <a:rect l="l" t="t" r="r" b="b"/>
            <a:pathLst>
              <a:path w="6950075" h="74930">
                <a:moveTo>
                  <a:pt x="0" y="0"/>
                </a:moveTo>
                <a:lnTo>
                  <a:pt x="6950080" y="0"/>
                </a:lnTo>
                <a:lnTo>
                  <a:pt x="6950080" y="74612"/>
                </a:lnTo>
                <a:lnTo>
                  <a:pt x="0" y="74612"/>
                </a:lnTo>
                <a:lnTo>
                  <a:pt x="0" y="0"/>
                </a:lnTo>
                <a:close/>
              </a:path>
            </a:pathLst>
          </a:custGeom>
          <a:solidFill>
            <a:srgbClr val="407AAA">
              <a:alpha val="50199"/>
            </a:srgbClr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2" name="Holder 2"/>
          <p:cNvSpPr>
            <a:spLocks noGrp="1"/>
          </p:cNvSpPr>
          <p:nvPr>
            <p:ph type="title"/>
          </p:nvPr>
        </p:nvSpPr>
        <p:spPr bwMode="auto">
          <a:xfrm>
            <a:off x="2105004" y="642577"/>
            <a:ext cx="798199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1143" name="Holder 3"/>
          <p:cNvSpPr>
            <a:spLocks noGrp="1"/>
          </p:cNvSpPr>
          <p:nvPr>
            <p:ph type="body" idx="1"/>
          </p:nvPr>
        </p:nvSpPr>
        <p:spPr bwMode="auto">
          <a:xfrm>
            <a:off x="1560200" y="2087657"/>
            <a:ext cx="90716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846" y="6378229"/>
            <a:ext cx="3902309" cy="251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63" y="6378229"/>
            <a:ext cx="2803653" cy="251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829909">
              <a:defRPr/>
            </a:pPr>
            <a:fld id="{8036F983-408D-4C2D-BAF2-5F9FD3E83C3A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687911" y="6345091"/>
            <a:ext cx="454303" cy="307777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1214"/>
              </a:lnSpc>
              <a:defRPr sz="1089">
                <a:solidFill>
                  <a:srgbClr val="F3BB99"/>
                </a:solidFill>
                <a:latin typeface="Verdana" pitchFamily="34" charset="0"/>
              </a:defRPr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016D726A-5973-43BD-89BE-4CF91AC431D1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117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14955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82990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244864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65981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14955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82990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244864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65981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4955">
        <a:defRPr>
          <a:latin typeface="+mn-lt"/>
          <a:ea typeface="+mn-ea"/>
          <a:cs typeface="+mn-cs"/>
        </a:defRPr>
      </a:lvl2pPr>
      <a:lvl3pPr marL="829909">
        <a:defRPr>
          <a:latin typeface="+mn-lt"/>
          <a:ea typeface="+mn-ea"/>
          <a:cs typeface="+mn-cs"/>
        </a:defRPr>
      </a:lvl3pPr>
      <a:lvl4pPr marL="1244864">
        <a:defRPr>
          <a:latin typeface="+mn-lt"/>
          <a:ea typeface="+mn-ea"/>
          <a:cs typeface="+mn-cs"/>
        </a:defRPr>
      </a:lvl4pPr>
      <a:lvl5pPr marL="1659819">
        <a:defRPr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957" y="583179"/>
            <a:ext cx="7244164" cy="1113770"/>
          </a:xfrm>
        </p:spPr>
        <p:txBody>
          <a:bodyPr vert="horz" wrap="square" lIns="0" tIns="442599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551395" eaLnBrk="1" fontAlgn="auto" hangingPunct="1">
              <a:lnSpc>
                <a:spcPts val="52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4356" spc="-5" smtClean="0"/>
              <a:t>Bitkiler</a:t>
            </a:r>
            <a:endParaRPr sz="4356" dirty="0"/>
          </a:p>
        </p:txBody>
      </p:sp>
      <p:sp>
        <p:nvSpPr>
          <p:cNvPr id="11266" name="object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FFA15C7F-3CF2-4674-8045-14E1051ACE66}" type="slidenum">
              <a:rPr lang="tr-TR" smtClean="0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r>
              <a:rPr lang="tr-TR" smtClean="0"/>
              <a:t>/43</a:t>
            </a:r>
            <a:endParaRPr lang="tr-TR"/>
          </a:p>
        </p:txBody>
      </p:sp>
      <p:sp>
        <p:nvSpPr>
          <p:cNvPr id="11267" name="object 3"/>
          <p:cNvSpPr txBox="1">
            <a:spLocks noChangeArrowheads="1"/>
          </p:cNvSpPr>
          <p:nvPr/>
        </p:nvSpPr>
        <p:spPr bwMode="auto">
          <a:xfrm>
            <a:off x="2845654" y="2090538"/>
            <a:ext cx="7193697" cy="1736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22743" indent="-311216" defTabSz="829909" fontAlgn="base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1634" dirty="0">
                <a:solidFill>
                  <a:srgbClr val="F52D05"/>
                </a:solidFill>
                <a:latin typeface="Arial" charset="0"/>
              </a:rPr>
              <a:t>*</a:t>
            </a:r>
            <a:r>
              <a:rPr lang="tr-TR" sz="1634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178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Hava koşulları bitkilerin büyüme ve gelişme  dönemleri üzerinde büyük önemli rol  oynamaktadır.</a:t>
            </a:r>
          </a:p>
          <a:p>
            <a:pPr marL="322743" indent="-311216" defTabSz="829909" fontAlgn="base">
              <a:lnSpc>
                <a:spcPct val="99000"/>
              </a:lnSpc>
              <a:spcBef>
                <a:spcPts val="556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endParaRPr lang="tr-TR" sz="2178" dirty="0">
              <a:solidFill>
                <a:prstClr val="black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388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919133" y="870217"/>
            <a:ext cx="5459025" cy="558653"/>
          </a:xfrm>
        </p:spPr>
        <p:txBody>
          <a:bodyPr/>
          <a:lstStyle/>
          <a:p>
            <a:pPr algn="r"/>
            <a:r>
              <a:rPr lang="tr-TR" dirty="0"/>
              <a:t>Bitkiler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485465" y="2087657"/>
            <a:ext cx="7221071" cy="2189830"/>
          </a:xfrm>
        </p:spPr>
        <p:txBody>
          <a:bodyPr/>
          <a:lstStyle/>
          <a:p>
            <a:r>
              <a:rPr lang="tr-TR" sz="2904" dirty="0"/>
              <a:t>Bu yüzden hava olaylarının etkileri, ekimden  önce başlamakta hasattan sonraki döneme kadar  devam etmektedir.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593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919133" y="939373"/>
            <a:ext cx="5666494" cy="670312"/>
          </a:xfrm>
        </p:spPr>
        <p:txBody>
          <a:bodyPr/>
          <a:lstStyle/>
          <a:p>
            <a:pPr algn="r"/>
            <a:r>
              <a:rPr lang="tr-TR" sz="4356" spc="-5" dirty="0"/>
              <a:t>Bitkiler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485465" y="2087656"/>
            <a:ext cx="7221071" cy="2591992"/>
          </a:xfrm>
        </p:spPr>
        <p:txBody>
          <a:bodyPr/>
          <a:lstStyle/>
          <a:p>
            <a:pPr marL="311216" indent="-311216">
              <a:buFont typeface="Arial" panose="020B0604020202020204" pitchFamily="34" charset="0"/>
              <a:buChar char="•"/>
            </a:pPr>
            <a:r>
              <a:rPr lang="tr-TR" sz="2904" dirty="0"/>
              <a:t>Ekilen tohumun kalitesi, o yıl hatta bir önceki yıl  meydana gelen meteorolojik koşulların etkisine  bağlı kalmaktadır.</a:t>
            </a:r>
          </a:p>
          <a:p>
            <a:r>
              <a:rPr lang="tr-TR" dirty="0" smtClean="0"/>
              <a:t>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4619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919133" y="1008530"/>
            <a:ext cx="5666494" cy="558653"/>
          </a:xfrm>
        </p:spPr>
        <p:txBody>
          <a:bodyPr/>
          <a:lstStyle/>
          <a:p>
            <a:pPr algn="r"/>
            <a:r>
              <a:rPr lang="tr-TR" dirty="0"/>
              <a:t>Bitkiler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485465" y="2087656"/>
            <a:ext cx="7221071" cy="2189830"/>
          </a:xfrm>
        </p:spPr>
        <p:txBody>
          <a:bodyPr/>
          <a:lstStyle/>
          <a:p>
            <a:r>
              <a:rPr lang="tr-TR" sz="2904" dirty="0"/>
              <a:t>Bitkiler büyüme dönemlerinde belirli </a:t>
            </a:r>
            <a:r>
              <a:rPr lang="tr-TR" sz="2904" dirty="0" err="1"/>
              <a:t>fenolojik</a:t>
            </a:r>
            <a:r>
              <a:rPr lang="tr-TR" sz="2904" dirty="0"/>
              <a:t>  devreleri tamamlayabilmek için belirli sıcaklık  toplamlarına ihtiyaç duymaktadır.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5075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957" y="583179"/>
            <a:ext cx="7244164" cy="1113770"/>
          </a:xfrm>
        </p:spPr>
        <p:txBody>
          <a:bodyPr vert="horz" wrap="square" lIns="0" tIns="442599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551395" eaLnBrk="1" fontAlgn="auto" hangingPunct="1">
              <a:lnSpc>
                <a:spcPts val="52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4356" spc="-5" dirty="0"/>
              <a:t>Bitkiler</a:t>
            </a:r>
            <a:endParaRPr sz="4356"/>
          </a:p>
        </p:txBody>
      </p:sp>
      <p:sp>
        <p:nvSpPr>
          <p:cNvPr id="12290" name="object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C94FA306-C31D-4CA8-851F-606893DBF87F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r>
              <a:rPr lang="tr-TR"/>
              <a:t>/43</a:t>
            </a:r>
          </a:p>
        </p:txBody>
      </p:sp>
      <p:sp>
        <p:nvSpPr>
          <p:cNvPr id="12291" name="object 3"/>
          <p:cNvSpPr txBox="1">
            <a:spLocks noChangeArrowheads="1"/>
          </p:cNvSpPr>
          <p:nvPr/>
        </p:nvSpPr>
        <p:spPr bwMode="auto">
          <a:xfrm>
            <a:off x="2015778" y="2090538"/>
            <a:ext cx="8004842" cy="172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322743" indent="-311216" algn="just" defTabSz="829909" fontAlgn="base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2743" algn="l"/>
              </a:tabLst>
            </a:pPr>
            <a:r>
              <a:rPr lang="tr-TR" sz="1634" dirty="0">
                <a:solidFill>
                  <a:srgbClr val="F52D05"/>
                </a:solidFill>
                <a:latin typeface="Arial" charset="0"/>
              </a:rPr>
              <a:t>*</a:t>
            </a:r>
            <a:r>
              <a:rPr lang="tr-TR" sz="1634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178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Sıcaklıkların bitkinin istekle-</a:t>
            </a:r>
            <a:r>
              <a:rPr lang="tr-TR" sz="2904" dirty="0" err="1">
                <a:solidFill>
                  <a:prstClr val="black"/>
                </a:solidFill>
                <a:latin typeface="Verdana" pitchFamily="34" charset="0"/>
              </a:rPr>
              <a:t>rinden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 düşük olması  durumunda </a:t>
            </a:r>
            <a:r>
              <a:rPr lang="tr-TR" sz="2904" dirty="0" err="1">
                <a:solidFill>
                  <a:prstClr val="black"/>
                </a:solidFill>
                <a:latin typeface="Verdana" pitchFamily="34" charset="0"/>
              </a:rPr>
              <a:t>fenolojik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 dönemlerinde uzamalar  gözlenir.</a:t>
            </a:r>
          </a:p>
          <a:p>
            <a:pPr marL="322743" indent="-311216" defTabSz="829909" fontAlgn="base">
              <a:spcBef>
                <a:spcPts val="545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endParaRPr lang="tr-TR" sz="2178" dirty="0">
              <a:solidFill>
                <a:prstClr val="black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097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919133" y="1146842"/>
            <a:ext cx="5873963" cy="558614"/>
          </a:xfrm>
        </p:spPr>
        <p:txBody>
          <a:bodyPr/>
          <a:lstStyle/>
          <a:p>
            <a:pPr algn="r"/>
            <a:r>
              <a:rPr lang="tr-TR" dirty="0"/>
              <a:t>Bitkiler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485465" y="2087657"/>
            <a:ext cx="7221071" cy="3083665"/>
          </a:xfrm>
        </p:spPr>
        <p:txBody>
          <a:bodyPr/>
          <a:lstStyle/>
          <a:p>
            <a:r>
              <a:rPr lang="tr-TR" sz="2904" dirty="0"/>
              <a:t>Yine her bitkinin dayanabileceği düşük ve yüksek  sıcaklık değerleri bulunmaktadır. Bu değerlerin  üzerine çıkıldığı zaman bitkiler düşük ve yüksek  sıcaklıklardan büyük zarar görmektedir.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8632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Geniş ekran</PresentationFormat>
  <Paragraphs>17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Verdana</vt:lpstr>
      <vt:lpstr>Office Teması</vt:lpstr>
      <vt:lpstr>Office Theme</vt:lpstr>
      <vt:lpstr>Bitkiler</vt:lpstr>
      <vt:lpstr>Bitkiler</vt:lpstr>
      <vt:lpstr>Bitkiler</vt:lpstr>
      <vt:lpstr>Bitkiler</vt:lpstr>
      <vt:lpstr>Bitkiler</vt:lpstr>
      <vt:lpstr>Bitkiler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Bitkiler</dc:title>
  <dc:creator>ozge_soylemez</dc:creator>
  <cp:lastModifiedBy>ozge_soylemez</cp:lastModifiedBy>
  <cp:revision>1</cp:revision>
  <dcterms:created xsi:type="dcterms:W3CDTF">2018-04-30T10:48:35Z</dcterms:created>
  <dcterms:modified xsi:type="dcterms:W3CDTF">2018-04-30T10:49:10Z</dcterms:modified>
</cp:coreProperties>
</file>