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17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13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455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77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70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95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250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1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97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48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30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81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1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92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31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A961-DD7B-41A3-9B29-1E0839914257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8035-E278-4AAE-97BA-C06BF808D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9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17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smtClean="0"/>
              <a:t>Bitkiler</a:t>
            </a:r>
            <a:endParaRPr sz="4356" dirty="0"/>
          </a:p>
        </p:txBody>
      </p:sp>
      <p:sp>
        <p:nvSpPr>
          <p:cNvPr id="11266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FFA15C7F-3CF2-4674-8045-14E1051ACE66}" type="slidenum">
              <a:rPr lang="tr-TR" smtClean="0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 smtClean="0"/>
              <a:t>/43</a:t>
            </a:r>
            <a:endParaRPr lang="tr-TR"/>
          </a:p>
        </p:txBody>
      </p:sp>
      <p:sp>
        <p:nvSpPr>
          <p:cNvPr id="11267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193697" cy="173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Hava koşulları bitkilerin büyüme ve gelişme  dönemleri üzerinde büyük önemli rol  oynamaktadır.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8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870217"/>
            <a:ext cx="5459025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2189830"/>
          </a:xfrm>
        </p:spPr>
        <p:txBody>
          <a:bodyPr/>
          <a:lstStyle/>
          <a:p>
            <a:r>
              <a:rPr lang="tr-TR" sz="2904" dirty="0"/>
              <a:t>Bu yüzden hava olaylarının etkileri, ekimden  önce başlamakta hasattan sonraki döneme kadar  devam 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59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939373"/>
            <a:ext cx="5666494" cy="670312"/>
          </a:xfrm>
        </p:spPr>
        <p:txBody>
          <a:bodyPr/>
          <a:lstStyle/>
          <a:p>
            <a:pPr algn="r"/>
            <a:r>
              <a:rPr lang="tr-TR" sz="4356" spc="-5" dirty="0"/>
              <a:t>Bitkiler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591992"/>
          </a:xfrm>
        </p:spPr>
        <p:txBody>
          <a:bodyPr/>
          <a:lstStyle/>
          <a:p>
            <a:pPr marL="311216" indent="-311216">
              <a:buFont typeface="Arial" panose="020B0604020202020204" pitchFamily="34" charset="0"/>
              <a:buChar char="•"/>
            </a:pPr>
            <a:r>
              <a:rPr lang="tr-TR" sz="2904" dirty="0"/>
              <a:t>Ekilen tohumun kalitesi, o yıl hatta bir önceki yıl  meydana gelen meteorolojik koşulların etkisine  bağlı kalmaktadır.</a:t>
            </a:r>
          </a:p>
          <a:p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61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008530"/>
            <a:ext cx="5666494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189830"/>
          </a:xfrm>
        </p:spPr>
        <p:txBody>
          <a:bodyPr/>
          <a:lstStyle/>
          <a:p>
            <a:r>
              <a:rPr lang="tr-TR" sz="2904" dirty="0"/>
              <a:t>Bitkiler büyüme dönemlerinde belirli </a:t>
            </a:r>
            <a:r>
              <a:rPr lang="tr-TR" sz="2904" dirty="0" err="1"/>
              <a:t>fenolojik</a:t>
            </a:r>
            <a:r>
              <a:rPr lang="tr-TR" sz="2904" dirty="0"/>
              <a:t>  devreleri tamamlayabilmek için belirli sıcaklık  toplamlarına ihtiyaç duymaktadır.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507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2290" name="object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C94FA306-C31D-4CA8-851F-606893DBF87F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tr-TR"/>
              <a:t>/43</a:t>
            </a: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2015778" y="2090538"/>
            <a:ext cx="8004842" cy="172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22743" indent="-311216" algn="just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1634" dirty="0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Sıcaklıkların bitkinin istekle-</a:t>
            </a:r>
            <a:r>
              <a:rPr lang="tr-TR" sz="2904" dirty="0" err="1">
                <a:solidFill>
                  <a:prstClr val="black"/>
                </a:solidFill>
                <a:latin typeface="Verdana" pitchFamily="34" charset="0"/>
              </a:rPr>
              <a:t>rinden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 düşük olması  durumunda </a:t>
            </a:r>
            <a:r>
              <a:rPr lang="tr-TR" sz="2904" dirty="0" err="1">
                <a:solidFill>
                  <a:prstClr val="black"/>
                </a:solidFill>
                <a:latin typeface="Verdana" pitchFamily="34" charset="0"/>
              </a:rPr>
              <a:t>fenolojik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 dönemlerinde uzamalar  gözlenir.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9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146842"/>
            <a:ext cx="5873963" cy="558614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3083665"/>
          </a:xfrm>
        </p:spPr>
        <p:txBody>
          <a:bodyPr/>
          <a:lstStyle/>
          <a:p>
            <a:r>
              <a:rPr lang="tr-TR" sz="2904" dirty="0"/>
              <a:t>Yine her bitkinin dayanabileceği düşük ve yüksek  sıcaklık değerleri bulunmaktadır. Bu değerlerin  üzerine çıkıldığı zaman bitkiler düşük ve yüksek  sıcaklıklardan büyük zarar görmektedir.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63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Teması</vt:lpstr>
      <vt:lpstr>Office Theme</vt:lpstr>
      <vt:lpstr>Bitkiler</vt:lpstr>
      <vt:lpstr>Bitkiler</vt:lpstr>
      <vt:lpstr>Bitkiler</vt:lpstr>
      <vt:lpstr>Bitkiler</vt:lpstr>
      <vt:lpstr>Bitkiler</vt:lpstr>
      <vt:lpstr>Bitkiler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</dc:title>
  <dc:creator>ozge_soylemez</dc:creator>
  <cp:lastModifiedBy>ozge_soylemez</cp:lastModifiedBy>
  <cp:revision>1</cp:revision>
  <dcterms:created xsi:type="dcterms:W3CDTF">2018-04-30T10:48:35Z</dcterms:created>
  <dcterms:modified xsi:type="dcterms:W3CDTF">2018-04-30T10:49:10Z</dcterms:modified>
</cp:coreProperties>
</file>