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305" r:id="rId3"/>
    <p:sldId id="304" r:id="rId4"/>
    <p:sldId id="262" r:id="rId5"/>
    <p:sldId id="263" r:id="rId6"/>
    <p:sldId id="265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51A939-BE64-4B52-9EBD-60ECC16ACC59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047B04-D054-4ED3-B0F5-33858A96FE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7150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6860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884124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710337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488797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66581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ADF667F-E117-70F8-26E1-DB4B396664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4283A22-2F3D-4FE8-584E-6DB5A9477C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B4745EC-84C4-DB10-093C-8C214D2A6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3711B-40BB-42E7-8279-FF07BA63BA29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98D57A1-A8F7-8612-0C1D-5F23FE630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564E435-60AA-830F-F133-DF4A52219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0CE97-4137-410A-B9AE-30EAAACD8F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0012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CF5A21C-DC70-2BA8-5691-CB4C15867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41BB7E9-6460-6020-3885-A151926DE7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EA5A33-2D7B-9F3B-7991-C2EBD7097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3711B-40BB-42E7-8279-FF07BA63BA29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FA5E08-996F-9CF1-A89D-0FDDF539D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F72A4D0-3845-C895-1F12-9C9DE5ED8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0CE97-4137-410A-B9AE-30EAAACD8F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9973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5EEE81D-7973-8FC2-CB2C-A66AF9687C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D62FFA7-B3D1-5E1E-19B2-B1DA4256E3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DEEA013-9F04-310B-7DA7-C0E6936B2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3711B-40BB-42E7-8279-FF07BA63BA29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86DE3B0-D30B-656F-AD8A-202BD3010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F0D01E9-E0EF-8009-B97A-485AF8A85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0CE97-4137-410A-B9AE-30EAAACD8F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15528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12544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490128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12196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20975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035173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738969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824223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923140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2DD7980-7C5B-8764-8FDE-C37C82D76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3D6EFB7-DBBA-9106-7516-297C62E89E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663D2EB-B8BD-299A-B4CC-EC85789FD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3711B-40BB-42E7-8279-FF07BA63BA29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B614635-EAF2-A27D-6B78-B8CBA380C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F058EED-152C-1C71-38B6-B9FB98FEC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0CE97-4137-410A-B9AE-30EAAACD8F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77608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440435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044664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624187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1468667" y="1397533"/>
            <a:ext cx="2448400" cy="2542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4806533" y="1323000"/>
            <a:ext cx="3288800" cy="5244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57189">
              <a:spcBef>
                <a:spcPts val="800"/>
              </a:spcBef>
              <a:spcAft>
                <a:spcPts val="0"/>
              </a:spcAft>
              <a:buSzPts val="1800"/>
              <a:buChar char="▫"/>
              <a:defRPr sz="2400"/>
            </a:lvl1pPr>
            <a:lvl2pPr marL="1219170" lvl="1" indent="-457189">
              <a:spcBef>
                <a:spcPts val="0"/>
              </a:spcBef>
              <a:spcAft>
                <a:spcPts val="0"/>
              </a:spcAft>
              <a:buSzPts val="1800"/>
              <a:buChar char="◦"/>
              <a:defRPr sz="2400"/>
            </a:lvl2pPr>
            <a:lvl3pPr marL="1828754" lvl="2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3pPr>
            <a:lvl4pPr marL="2438339" lvl="3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400"/>
            </a:lvl4pPr>
            <a:lvl5pPr marL="3047924" lvl="4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2400"/>
            </a:lvl5pPr>
            <a:lvl6pPr marL="3657509" lvl="5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6pPr>
            <a:lvl7pPr marL="4267093" lvl="6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400"/>
            </a:lvl7pPr>
            <a:lvl8pPr marL="4876678" lvl="7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2400"/>
            </a:lvl8pPr>
            <a:lvl9pPr marL="5486263" lvl="8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8293467" y="1323000"/>
            <a:ext cx="3288800" cy="5244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57189">
              <a:spcBef>
                <a:spcPts val="800"/>
              </a:spcBef>
              <a:spcAft>
                <a:spcPts val="0"/>
              </a:spcAft>
              <a:buSzPts val="1800"/>
              <a:buChar char="▫"/>
              <a:defRPr sz="2400"/>
            </a:lvl1pPr>
            <a:lvl2pPr marL="1219170" lvl="1" indent="-457189">
              <a:spcBef>
                <a:spcPts val="0"/>
              </a:spcBef>
              <a:spcAft>
                <a:spcPts val="0"/>
              </a:spcAft>
              <a:buSzPts val="1800"/>
              <a:buChar char="◦"/>
              <a:defRPr sz="2400"/>
            </a:lvl2pPr>
            <a:lvl3pPr marL="1828754" lvl="2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3pPr>
            <a:lvl4pPr marL="2438339" lvl="3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400"/>
            </a:lvl4pPr>
            <a:lvl5pPr marL="3047924" lvl="4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2400"/>
            </a:lvl5pPr>
            <a:lvl6pPr marL="3657509" lvl="5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6pPr>
            <a:lvl7pPr marL="4267093" lvl="6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400"/>
            </a:lvl7pPr>
            <a:lvl8pPr marL="4876678" lvl="7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2400"/>
            </a:lvl8pPr>
            <a:lvl9pPr marL="5486263" lvl="8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2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572224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1785367" y="1131767"/>
            <a:ext cx="7784800" cy="154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0240838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ctrTitle"/>
          </p:nvPr>
        </p:nvSpPr>
        <p:spPr>
          <a:xfrm>
            <a:off x="1801467" y="1029200"/>
            <a:ext cx="7776800" cy="154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ubTitle" idx="1"/>
          </p:nvPr>
        </p:nvSpPr>
        <p:spPr>
          <a:xfrm>
            <a:off x="1801467" y="3314401"/>
            <a:ext cx="77768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2400">
                <a:solidFill>
                  <a:srgbClr val="FFFFFF"/>
                </a:solidFill>
                <a:highlight>
                  <a:srgbClr val="000000"/>
                </a:highlight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7326055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2547233" y="1402600"/>
            <a:ext cx="7095200" cy="1093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592652" rtl="0">
              <a:spcBef>
                <a:spcPts val="800"/>
              </a:spcBef>
              <a:spcAft>
                <a:spcPts val="0"/>
              </a:spcAft>
              <a:buSzPts val="3400"/>
              <a:buFont typeface="Abril Fatface"/>
              <a:buChar char="▫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1pPr>
            <a:lvl2pPr marL="1219170" lvl="1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◦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2pPr>
            <a:lvl3pPr marL="1828754" lvl="2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■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3pPr>
            <a:lvl4pPr marL="2438339" lvl="3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●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4pPr>
            <a:lvl5pPr marL="3047924" lvl="4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○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5pPr>
            <a:lvl6pPr marL="3657509" lvl="5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■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6pPr>
            <a:lvl7pPr marL="4267093" lvl="6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●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7pPr>
            <a:lvl8pPr marL="4876678" lvl="7" indent="-592652" rtl="0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○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8pPr>
            <a:lvl9pPr marL="5486263" lvl="8" indent="-592652">
              <a:spcBef>
                <a:spcPts val="0"/>
              </a:spcBef>
              <a:spcAft>
                <a:spcPts val="0"/>
              </a:spcAft>
              <a:buSzPts val="3400"/>
              <a:buFont typeface="Abril Fatface"/>
              <a:buChar char="■"/>
              <a:defRPr sz="4533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487246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1468667" y="1397533"/>
            <a:ext cx="2448400" cy="2542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5483800" y="799933"/>
            <a:ext cx="5354800" cy="4767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91054">
              <a:spcBef>
                <a:spcPts val="800"/>
              </a:spcBef>
              <a:spcAft>
                <a:spcPts val="0"/>
              </a:spcAft>
              <a:buSzPts val="2200"/>
              <a:buChar char="▫"/>
              <a:defRPr/>
            </a:lvl1pPr>
            <a:lvl2pPr marL="1219170" lvl="1" indent="-491054">
              <a:spcBef>
                <a:spcPts val="0"/>
              </a:spcBef>
              <a:spcAft>
                <a:spcPts val="0"/>
              </a:spcAft>
              <a:buSzPts val="2200"/>
              <a:buChar char="◦"/>
              <a:defRPr/>
            </a:lvl2pPr>
            <a:lvl3pPr marL="1828754" lvl="2" indent="-491054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marL="2438339" lvl="3" indent="-491054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marL="3047924" lvl="4" indent="-491054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marL="3657509" lvl="5" indent="-491054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marL="4267093" lvl="6" indent="-491054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marL="4876678" lvl="7" indent="-491054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marL="5486263" lvl="8" indent="-491054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06086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1468667" y="1397533"/>
            <a:ext cx="2448400" cy="2542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4697533" y="1345800"/>
            <a:ext cx="2274000" cy="4759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23323" rtl="0">
              <a:spcBef>
                <a:spcPts val="800"/>
              </a:spcBef>
              <a:spcAft>
                <a:spcPts val="0"/>
              </a:spcAft>
              <a:buSzPts val="1400"/>
              <a:buChar char="▫"/>
              <a:defRPr sz="1867"/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SzPts val="1400"/>
              <a:buChar char="◦"/>
              <a:defRPr sz="1867"/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2"/>
          </p:nvPr>
        </p:nvSpPr>
        <p:spPr>
          <a:xfrm>
            <a:off x="7088584" y="1345800"/>
            <a:ext cx="2274000" cy="4759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23323" rtl="0">
              <a:spcBef>
                <a:spcPts val="800"/>
              </a:spcBef>
              <a:spcAft>
                <a:spcPts val="0"/>
              </a:spcAft>
              <a:buSzPts val="1400"/>
              <a:buChar char="▫"/>
              <a:defRPr sz="1867"/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SzPts val="1400"/>
              <a:buChar char="◦"/>
              <a:defRPr sz="1867"/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3"/>
          </p:nvPr>
        </p:nvSpPr>
        <p:spPr>
          <a:xfrm>
            <a:off x="9479633" y="1345800"/>
            <a:ext cx="2274000" cy="4759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23323" rtl="0">
              <a:spcBef>
                <a:spcPts val="800"/>
              </a:spcBef>
              <a:spcAft>
                <a:spcPts val="0"/>
              </a:spcAft>
              <a:buSzPts val="1400"/>
              <a:buChar char="▫"/>
              <a:defRPr sz="1867"/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SzPts val="1400"/>
              <a:buChar char="◦"/>
              <a:defRPr sz="1867"/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55897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E07AB0-0426-52F0-B534-0B4B333A5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BF4AD61-0654-ABEC-5D3D-3680699841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248AE2D-0029-BBB8-5F0B-A1D08F4AC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3711B-40BB-42E7-8279-FF07BA63BA29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D2A1417-1234-C2E8-CF3B-D55E307C4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05C0E4-1BFB-1B17-1153-39AC8AF50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0CE97-4137-410A-B9AE-30EAAACD8F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8858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0A9B44-E272-5FF1-3D20-9ECE42F16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9CFA12-9E2A-3051-A64C-505857E802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A614567-2343-A63D-F93E-AAB0AE29C8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1269737-A880-24B7-B8A0-999499DBC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3711B-40BB-42E7-8279-FF07BA63BA29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AB2600C-85BC-3572-A874-AD3E88148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0A6E5E2-2849-1032-DDBC-C9CD68960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0CE97-4137-410A-B9AE-30EAAACD8F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38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54197F-23E1-2DFF-FF83-BFFEACBA4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297EEFC-270C-20F3-F429-77416182F1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A1C4935-E3C3-5127-1B3A-09F1DB2482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FD0E8B9-0969-D7E8-C740-90D4D1B849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BB352A5-5002-4165-8A4D-8B9A1F1018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4C68DDD8-0371-C8C9-82B3-986D21844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3711B-40BB-42E7-8279-FF07BA63BA29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BCAC04C-EA78-EDD6-EAD5-04E4D7878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538D367-0D2C-5AA2-402D-59949358A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0CE97-4137-410A-B9AE-30EAAACD8F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4352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69BBF78-E2B7-4F34-4C3C-1DDBCF8BB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7C8AFAA9-1FE2-C222-A5F6-A2B7B9C53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3711B-40BB-42E7-8279-FF07BA63BA29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4F9D4BB7-509E-6499-453B-C3D25A055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8F5F611-9DCF-C974-E81F-E489A15C1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0CE97-4137-410A-B9AE-30EAAACD8F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2446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AF69EF5-F69B-C9C5-151D-122724AC0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3711B-40BB-42E7-8279-FF07BA63BA29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19B2F84B-3373-1E98-F7CA-4DCACF318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3C33ED2-556E-7700-EE3A-222248754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0CE97-4137-410A-B9AE-30EAAACD8F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4971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430F62-4174-8B4C-0968-1B4EB2C71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3BEB980-FF59-6187-8311-0EF50BAA7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136F654-5075-FFD2-9CDA-020FC4D796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D804EB4-49B7-267F-4F8C-736EFA0CA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3711B-40BB-42E7-8279-FF07BA63BA29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B10356A-0225-7B74-833F-4CB6162BF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67DFF1B-FBF5-96A1-37A3-E72E533AC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0CE97-4137-410A-B9AE-30EAAACD8F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8604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38F9757-6E81-8B63-823B-3FE61E5E0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212E00B8-832B-F737-36A3-8F9C8DD3BB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8363CF9-EA78-3FE6-2CA2-1E6FB706A9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3CD18A3-F9E5-3DFF-C2DD-8662F1B49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3711B-40BB-42E7-8279-FF07BA63BA29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785D9A6-1E46-88D6-6DBE-9DBEDB6FC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964E36D-1581-E0F7-A9A9-3B80F3FA3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0CE97-4137-410A-B9AE-30EAAACD8F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5476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jp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7523CDA-6BCC-AB4F-5C26-6ED96E151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4FA954D-F9A9-3775-A1CB-6AF68E26BD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0272516-6585-F8FB-B396-1FA4282E78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3711B-40BB-42E7-8279-FF07BA63BA29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9720033-7BB7-6F17-DAB1-923E44EDEF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124604D-B61E-432A-AD8A-4E73791379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0CE97-4137-410A-B9AE-30EAAACD8F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1492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43787-D3DC-45D5-B56C-69A6C1B79726}" type="datetimeFigureOut">
              <a:rPr lang="tr-TR" smtClean="0"/>
              <a:t>9.09.2025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6254B-239C-4179-BDCB-5F38BC1EE8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248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1487488" y="1412776"/>
            <a:ext cx="2563667" cy="251152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lvl="0"/>
            <a:r>
              <a:rPr lang="tr-TR" altLang="tr-TR" b="1" dirty="0">
                <a:latin typeface="Arial Narrow" panose="020B0606020202030204" pitchFamily="34" charset="0"/>
              </a:rPr>
              <a:t>Duygular bilişten daha mı kuvvetli?</a:t>
            </a:r>
            <a:endParaRPr b="1" dirty="0">
              <a:latin typeface="Arial Narrow" panose="020B0606020202030204" pitchFamily="34" charset="0"/>
            </a:endParaRPr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eaLnBrk="1" hangingPunct="1"/>
            <a:r>
              <a:rPr lang="tr-TR" dirty="0" err="1">
                <a:latin typeface="Arial Narrow" panose="020B0606020202030204" pitchFamily="34" charset="0"/>
              </a:rPr>
              <a:t>Frontal</a:t>
            </a:r>
            <a:r>
              <a:rPr lang="tr-TR" dirty="0">
                <a:latin typeface="Arial Narrow" panose="020B0606020202030204" pitchFamily="34" charset="0"/>
              </a:rPr>
              <a:t> korteksi </a:t>
            </a:r>
            <a:r>
              <a:rPr lang="tr-TR" dirty="0" err="1">
                <a:latin typeface="Arial Narrow" panose="020B0606020202030204" pitchFamily="34" charset="0"/>
              </a:rPr>
              <a:t>amigdala’dan</a:t>
            </a:r>
            <a:r>
              <a:rPr lang="tr-TR" dirty="0">
                <a:latin typeface="Arial Narrow" panose="020B0606020202030204" pitchFamily="34" charset="0"/>
              </a:rPr>
              <a:t> besleyen </a:t>
            </a:r>
            <a:r>
              <a:rPr lang="tr-TR" dirty="0" err="1">
                <a:latin typeface="Arial Narrow" panose="020B0606020202030204" pitchFamily="34" charset="0"/>
              </a:rPr>
              <a:t>nöronal</a:t>
            </a:r>
            <a:r>
              <a:rPr lang="tr-TR" dirty="0">
                <a:latin typeface="Arial Narrow" panose="020B0606020202030204" pitchFamily="34" charset="0"/>
              </a:rPr>
              <a:t> yollar diğer alanlardan daha kalabalık</a:t>
            </a:r>
          </a:p>
          <a:p>
            <a:pPr eaLnBrk="1" hangingPunct="1"/>
            <a:r>
              <a:rPr lang="tr-TR" b="1" dirty="0">
                <a:latin typeface="Arial Narrow" panose="020B0606020202030204" pitchFamily="34" charset="0"/>
              </a:rPr>
              <a:t>Sonuç: </a:t>
            </a:r>
            <a:r>
              <a:rPr lang="tr-TR" dirty="0">
                <a:latin typeface="Arial Narrow" panose="020B0606020202030204" pitchFamily="34" charset="0"/>
              </a:rPr>
              <a:t>Duygularla seçim yapmak daha olası</a:t>
            </a:r>
            <a:endParaRPr lang="en-US" altLang="tr-TR" sz="2400" dirty="0">
              <a:latin typeface="Arial Narrow" panose="020B0606020202030204" pitchFamily="34" charset="0"/>
            </a:endParaRPr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1E5B63D4-7BAD-48C9-8BE0-83B7686587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0096" y="3632367"/>
            <a:ext cx="3352800" cy="242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885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1468667" y="1397533"/>
            <a:ext cx="2707120" cy="2542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tr-TR" sz="4267" b="1" dirty="0">
                <a:latin typeface="Arial Narrow" panose="020B0606020202030204" pitchFamily="34" charset="0"/>
              </a:rPr>
              <a:t>BASİT SORULAR</a:t>
            </a:r>
            <a:endParaRPr sz="4267" b="1" dirty="0">
              <a:latin typeface="Arial Narrow" panose="020B0606020202030204" pitchFamily="34" charset="0"/>
            </a:endParaRPr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4481709" y="644691"/>
            <a:ext cx="3606711" cy="4800533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tr-TR" sz="2400" b="1" dirty="0"/>
              <a:t>‘</a:t>
            </a:r>
            <a:r>
              <a:rPr lang="tr-TR" sz="2400" b="1" dirty="0">
                <a:latin typeface="Arial Narrow" panose="020B0606020202030204" pitchFamily="34" charset="0"/>
              </a:rPr>
              <a:t>Yatak odanızdan sesler geliyor. İçeride yabancı birinin olup olmadığını bilmediğiniz halde korkuyorsunuz</a:t>
            </a:r>
            <a:r>
              <a:rPr lang="en-US" sz="2400" b="1" dirty="0"/>
              <a:t>. </a:t>
            </a:r>
            <a:r>
              <a:rPr lang="tr-TR" sz="2400" b="1" dirty="0"/>
              <a:t>‘</a:t>
            </a:r>
          </a:p>
          <a:p>
            <a:pPr marL="0" indent="0">
              <a:buNone/>
            </a:pPr>
            <a:r>
              <a:rPr lang="tr-TR" sz="2400" b="1" dirty="0">
                <a:latin typeface="Arial Narrow" panose="020B0606020202030204" pitchFamily="34" charset="0"/>
              </a:rPr>
              <a:t>Bu durumda hangi devre aktiftir?</a:t>
            </a:r>
            <a:endParaRPr sz="2400" b="1" dirty="0">
              <a:latin typeface="Arial Narrow" panose="020B0606020202030204" pitchFamily="34" charset="0"/>
            </a:endParaRPr>
          </a:p>
        </p:txBody>
      </p:sp>
      <p:sp>
        <p:nvSpPr>
          <p:cNvPr id="122" name="Shape 122"/>
          <p:cNvSpPr txBox="1">
            <a:spLocks noGrp="1"/>
          </p:cNvSpPr>
          <p:nvPr>
            <p:ph type="body" idx="2"/>
          </p:nvPr>
        </p:nvSpPr>
        <p:spPr>
          <a:xfrm>
            <a:off x="8128648" y="644691"/>
            <a:ext cx="3744416" cy="4800533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tr-TR" sz="2400" b="1" dirty="0"/>
              <a:t>‘</a:t>
            </a:r>
            <a:r>
              <a:rPr lang="tr-TR" sz="2400" b="1" dirty="0">
                <a:latin typeface="Arial Narrow" panose="020B0606020202030204" pitchFamily="34" charset="0"/>
              </a:rPr>
              <a:t>Odanıza gittiğinizde dolap rafından atlayan kedinin gürültüye sebep olduğunu gördünüz. Korkacak bir şeyin olmadığına karar verdiniz ve rahatladınız.’</a:t>
            </a:r>
          </a:p>
          <a:p>
            <a:pPr marL="0" indent="0">
              <a:buNone/>
            </a:pPr>
            <a:endParaRPr lang="tr-TR" sz="2400" b="1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tr-TR" sz="2400" b="1" dirty="0">
                <a:latin typeface="Arial Narrow" panose="020B0606020202030204" pitchFamily="34" charset="0"/>
              </a:rPr>
              <a:t>Bu durumda hangi devre aktiftir?</a:t>
            </a:r>
          </a:p>
          <a:p>
            <a:pPr marL="0" indent="0">
              <a:buNone/>
            </a:pPr>
            <a:endParaRPr lang="tr-TR" sz="2400" b="1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sz="24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935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ctrTitle" idx="4294967295"/>
          </p:nvPr>
        </p:nvSpPr>
        <p:spPr>
          <a:xfrm>
            <a:off x="0" y="1094317"/>
            <a:ext cx="5022851" cy="1547283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spcBef>
                <a:spcPts val="0"/>
              </a:spcBef>
            </a:pPr>
            <a:r>
              <a:rPr lang="tr-TR" sz="5867" b="1" dirty="0">
                <a:latin typeface="Arial Narrow" panose="020B0606020202030204" pitchFamily="34" charset="0"/>
              </a:rPr>
              <a:t>DUYGUSAL DİŞİLER</a:t>
            </a:r>
            <a:endParaRPr sz="5867" b="1" dirty="0">
              <a:latin typeface="Arial Narrow" panose="020B0606020202030204" pitchFamily="34" charset="0"/>
            </a:endParaRPr>
          </a:p>
        </p:txBody>
      </p:sp>
      <p:sp>
        <p:nvSpPr>
          <p:cNvPr id="95" name="Shape 95"/>
          <p:cNvSpPr txBox="1">
            <a:spLocks noGrp="1"/>
          </p:cNvSpPr>
          <p:nvPr>
            <p:ph type="subTitle" idx="4294967295"/>
          </p:nvPr>
        </p:nvSpPr>
        <p:spPr>
          <a:xfrm>
            <a:off x="0" y="3634318"/>
            <a:ext cx="5420784" cy="1045633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spcBef>
                <a:spcPts val="800"/>
              </a:spcBef>
              <a:buNone/>
            </a:pPr>
            <a:r>
              <a:rPr lang="tr-TR" dirty="0">
                <a:latin typeface="Arial Narrow" panose="020B0606020202030204" pitchFamily="34" charset="0"/>
              </a:rPr>
              <a:t>DİŞİLER NEDEN DAHA DUYGUSALLAR?</a:t>
            </a:r>
            <a:endParaRPr dirty="0">
              <a:latin typeface="Arial Narrow" panose="020B0606020202030204" pitchFamily="34" charset="0"/>
            </a:endParaRPr>
          </a:p>
        </p:txBody>
      </p:sp>
      <p:sp>
        <p:nvSpPr>
          <p:cNvPr id="106" name="Shape 106"/>
          <p:cNvSpPr/>
          <p:nvPr/>
        </p:nvSpPr>
        <p:spPr>
          <a:xfrm rot="-1609568">
            <a:off x="8147613" y="2526779"/>
            <a:ext cx="376516" cy="359509"/>
          </a:xfrm>
          <a:custGeom>
            <a:avLst/>
            <a:gdLst/>
            <a:ahLst/>
            <a:cxnLst/>
            <a:rect l="0" t="0" r="0" b="0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07" name="Shape 107"/>
          <p:cNvSpPr/>
          <p:nvPr/>
        </p:nvSpPr>
        <p:spPr>
          <a:xfrm rot="2926471">
            <a:off x="10430690" y="2811606"/>
            <a:ext cx="281957" cy="269223"/>
          </a:xfrm>
          <a:custGeom>
            <a:avLst/>
            <a:gdLst/>
            <a:ahLst/>
            <a:cxnLst/>
            <a:rect l="0" t="0" r="0" b="0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8" name="Shape 327"/>
          <p:cNvSpPr/>
          <p:nvPr/>
        </p:nvSpPr>
        <p:spPr>
          <a:xfrm>
            <a:off x="8695512" y="1110775"/>
            <a:ext cx="747584" cy="680008"/>
          </a:xfrm>
          <a:custGeom>
            <a:avLst/>
            <a:gdLst/>
            <a:ahLst/>
            <a:cxnLst/>
            <a:rect l="0" t="0" r="0" b="0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19" name="Shape 392"/>
          <p:cNvGrpSpPr/>
          <p:nvPr/>
        </p:nvGrpSpPr>
        <p:grpSpPr>
          <a:xfrm>
            <a:off x="7632171" y="1516114"/>
            <a:ext cx="1152128" cy="3350257"/>
            <a:chOff x="4076175" y="2267050"/>
            <a:chExt cx="173450" cy="504375"/>
          </a:xfrm>
        </p:grpSpPr>
        <p:sp>
          <p:nvSpPr>
            <p:cNvPr id="20" name="Shape 393"/>
            <p:cNvSpPr/>
            <p:nvPr/>
          </p:nvSpPr>
          <p:spPr>
            <a:xfrm>
              <a:off x="4122600" y="2267050"/>
              <a:ext cx="80600" cy="91625"/>
            </a:xfrm>
            <a:custGeom>
              <a:avLst/>
              <a:gdLst/>
              <a:ahLst/>
              <a:cxnLst/>
              <a:rect l="0" t="0" r="0" b="0"/>
              <a:pathLst>
                <a:path w="3224" h="3665" extrusionOk="0">
                  <a:moveTo>
                    <a:pt x="1441" y="1"/>
                  </a:moveTo>
                  <a:lnTo>
                    <a:pt x="1295" y="25"/>
                  </a:lnTo>
                  <a:lnTo>
                    <a:pt x="1124" y="74"/>
                  </a:lnTo>
                  <a:lnTo>
                    <a:pt x="977" y="123"/>
                  </a:lnTo>
                  <a:lnTo>
                    <a:pt x="855" y="172"/>
                  </a:lnTo>
                  <a:lnTo>
                    <a:pt x="708" y="245"/>
                  </a:lnTo>
                  <a:lnTo>
                    <a:pt x="586" y="343"/>
                  </a:lnTo>
                  <a:lnTo>
                    <a:pt x="464" y="441"/>
                  </a:lnTo>
                  <a:lnTo>
                    <a:pt x="366" y="563"/>
                  </a:lnTo>
                  <a:lnTo>
                    <a:pt x="269" y="685"/>
                  </a:lnTo>
                  <a:lnTo>
                    <a:pt x="195" y="831"/>
                  </a:lnTo>
                  <a:lnTo>
                    <a:pt x="122" y="978"/>
                  </a:lnTo>
                  <a:lnTo>
                    <a:pt x="73" y="1124"/>
                  </a:lnTo>
                  <a:lnTo>
                    <a:pt x="25" y="1295"/>
                  </a:lnTo>
                  <a:lnTo>
                    <a:pt x="0" y="1466"/>
                  </a:lnTo>
                  <a:lnTo>
                    <a:pt x="0" y="1662"/>
                  </a:lnTo>
                  <a:lnTo>
                    <a:pt x="0" y="1833"/>
                  </a:lnTo>
                  <a:lnTo>
                    <a:pt x="25" y="2028"/>
                  </a:lnTo>
                  <a:lnTo>
                    <a:pt x="73" y="2223"/>
                  </a:lnTo>
                  <a:lnTo>
                    <a:pt x="122" y="2394"/>
                  </a:lnTo>
                  <a:lnTo>
                    <a:pt x="195" y="2565"/>
                  </a:lnTo>
                  <a:lnTo>
                    <a:pt x="269" y="2736"/>
                  </a:lnTo>
                  <a:lnTo>
                    <a:pt x="366" y="2883"/>
                  </a:lnTo>
                  <a:lnTo>
                    <a:pt x="464" y="3029"/>
                  </a:lnTo>
                  <a:lnTo>
                    <a:pt x="586" y="3176"/>
                  </a:lnTo>
                  <a:lnTo>
                    <a:pt x="708" y="3298"/>
                  </a:lnTo>
                  <a:lnTo>
                    <a:pt x="855" y="3396"/>
                  </a:lnTo>
                  <a:lnTo>
                    <a:pt x="977" y="3493"/>
                  </a:lnTo>
                  <a:lnTo>
                    <a:pt x="1124" y="3567"/>
                  </a:lnTo>
                  <a:lnTo>
                    <a:pt x="1295" y="3616"/>
                  </a:lnTo>
                  <a:lnTo>
                    <a:pt x="1441" y="3640"/>
                  </a:lnTo>
                  <a:lnTo>
                    <a:pt x="1612" y="3664"/>
                  </a:lnTo>
                  <a:lnTo>
                    <a:pt x="1783" y="3640"/>
                  </a:lnTo>
                  <a:lnTo>
                    <a:pt x="1930" y="3616"/>
                  </a:lnTo>
                  <a:lnTo>
                    <a:pt x="2100" y="3567"/>
                  </a:lnTo>
                  <a:lnTo>
                    <a:pt x="2247" y="3493"/>
                  </a:lnTo>
                  <a:lnTo>
                    <a:pt x="2369" y="3396"/>
                  </a:lnTo>
                  <a:lnTo>
                    <a:pt x="2516" y="3298"/>
                  </a:lnTo>
                  <a:lnTo>
                    <a:pt x="2638" y="3176"/>
                  </a:lnTo>
                  <a:lnTo>
                    <a:pt x="2760" y="3029"/>
                  </a:lnTo>
                  <a:lnTo>
                    <a:pt x="2858" y="2883"/>
                  </a:lnTo>
                  <a:lnTo>
                    <a:pt x="2955" y="2736"/>
                  </a:lnTo>
                  <a:lnTo>
                    <a:pt x="3029" y="2565"/>
                  </a:lnTo>
                  <a:lnTo>
                    <a:pt x="3102" y="2394"/>
                  </a:lnTo>
                  <a:lnTo>
                    <a:pt x="3151" y="2223"/>
                  </a:lnTo>
                  <a:lnTo>
                    <a:pt x="3200" y="2028"/>
                  </a:lnTo>
                  <a:lnTo>
                    <a:pt x="3224" y="1833"/>
                  </a:lnTo>
                  <a:lnTo>
                    <a:pt x="3224" y="1662"/>
                  </a:lnTo>
                  <a:lnTo>
                    <a:pt x="3224" y="1466"/>
                  </a:lnTo>
                  <a:lnTo>
                    <a:pt x="3200" y="1295"/>
                  </a:lnTo>
                  <a:lnTo>
                    <a:pt x="3151" y="1124"/>
                  </a:lnTo>
                  <a:lnTo>
                    <a:pt x="3102" y="978"/>
                  </a:lnTo>
                  <a:lnTo>
                    <a:pt x="3029" y="831"/>
                  </a:lnTo>
                  <a:lnTo>
                    <a:pt x="2955" y="685"/>
                  </a:lnTo>
                  <a:lnTo>
                    <a:pt x="2858" y="563"/>
                  </a:lnTo>
                  <a:lnTo>
                    <a:pt x="2760" y="441"/>
                  </a:lnTo>
                  <a:lnTo>
                    <a:pt x="2638" y="343"/>
                  </a:lnTo>
                  <a:lnTo>
                    <a:pt x="2516" y="245"/>
                  </a:lnTo>
                  <a:lnTo>
                    <a:pt x="2369" y="172"/>
                  </a:lnTo>
                  <a:lnTo>
                    <a:pt x="2247" y="123"/>
                  </a:lnTo>
                  <a:lnTo>
                    <a:pt x="2100" y="74"/>
                  </a:lnTo>
                  <a:lnTo>
                    <a:pt x="1930" y="25"/>
                  </a:lnTo>
                  <a:lnTo>
                    <a:pt x="178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" name="Shape 394"/>
            <p:cNvSpPr/>
            <p:nvPr/>
          </p:nvSpPr>
          <p:spPr>
            <a:xfrm>
              <a:off x="4076175" y="2370250"/>
              <a:ext cx="173450" cy="401175"/>
            </a:xfrm>
            <a:custGeom>
              <a:avLst/>
              <a:gdLst/>
              <a:ahLst/>
              <a:cxnLst/>
              <a:rect l="0" t="0" r="0" b="0"/>
              <a:pathLst>
                <a:path w="6938" h="16047" extrusionOk="0">
                  <a:moveTo>
                    <a:pt x="2736" y="0"/>
                  </a:moveTo>
                  <a:lnTo>
                    <a:pt x="2541" y="49"/>
                  </a:lnTo>
                  <a:lnTo>
                    <a:pt x="2346" y="123"/>
                  </a:lnTo>
                  <a:lnTo>
                    <a:pt x="2175" y="196"/>
                  </a:lnTo>
                  <a:lnTo>
                    <a:pt x="2028" y="293"/>
                  </a:lnTo>
                  <a:lnTo>
                    <a:pt x="1711" y="489"/>
                  </a:lnTo>
                  <a:lnTo>
                    <a:pt x="1442" y="758"/>
                  </a:lnTo>
                  <a:lnTo>
                    <a:pt x="1173" y="1075"/>
                  </a:lnTo>
                  <a:lnTo>
                    <a:pt x="953" y="1417"/>
                  </a:lnTo>
                  <a:lnTo>
                    <a:pt x="758" y="1808"/>
                  </a:lnTo>
                  <a:lnTo>
                    <a:pt x="587" y="2223"/>
                  </a:lnTo>
                  <a:lnTo>
                    <a:pt x="441" y="2711"/>
                  </a:lnTo>
                  <a:lnTo>
                    <a:pt x="318" y="3200"/>
                  </a:lnTo>
                  <a:lnTo>
                    <a:pt x="221" y="3737"/>
                  </a:lnTo>
                  <a:lnTo>
                    <a:pt x="147" y="4323"/>
                  </a:lnTo>
                  <a:lnTo>
                    <a:pt x="74" y="4909"/>
                  </a:lnTo>
                  <a:lnTo>
                    <a:pt x="25" y="5544"/>
                  </a:lnTo>
                  <a:lnTo>
                    <a:pt x="1" y="6204"/>
                  </a:lnTo>
                  <a:lnTo>
                    <a:pt x="1" y="6888"/>
                  </a:lnTo>
                  <a:lnTo>
                    <a:pt x="25" y="7034"/>
                  </a:lnTo>
                  <a:lnTo>
                    <a:pt x="50" y="7181"/>
                  </a:lnTo>
                  <a:lnTo>
                    <a:pt x="99" y="7327"/>
                  </a:lnTo>
                  <a:lnTo>
                    <a:pt x="172" y="7425"/>
                  </a:lnTo>
                  <a:lnTo>
                    <a:pt x="245" y="7523"/>
                  </a:lnTo>
                  <a:lnTo>
                    <a:pt x="318" y="7596"/>
                  </a:lnTo>
                  <a:lnTo>
                    <a:pt x="416" y="7645"/>
                  </a:lnTo>
                  <a:lnTo>
                    <a:pt x="636" y="7645"/>
                  </a:lnTo>
                  <a:lnTo>
                    <a:pt x="734" y="7596"/>
                  </a:lnTo>
                  <a:lnTo>
                    <a:pt x="807" y="7523"/>
                  </a:lnTo>
                  <a:lnTo>
                    <a:pt x="880" y="7425"/>
                  </a:lnTo>
                  <a:lnTo>
                    <a:pt x="929" y="7327"/>
                  </a:lnTo>
                  <a:lnTo>
                    <a:pt x="953" y="7181"/>
                  </a:lnTo>
                  <a:lnTo>
                    <a:pt x="978" y="6888"/>
                  </a:lnTo>
                  <a:lnTo>
                    <a:pt x="1002" y="6521"/>
                  </a:lnTo>
                  <a:lnTo>
                    <a:pt x="1027" y="6106"/>
                  </a:lnTo>
                  <a:lnTo>
                    <a:pt x="1149" y="5105"/>
                  </a:lnTo>
                  <a:lnTo>
                    <a:pt x="1295" y="4103"/>
                  </a:lnTo>
                  <a:lnTo>
                    <a:pt x="1369" y="3664"/>
                  </a:lnTo>
                  <a:lnTo>
                    <a:pt x="1466" y="3298"/>
                  </a:lnTo>
                  <a:lnTo>
                    <a:pt x="1417" y="3102"/>
                  </a:lnTo>
                  <a:lnTo>
                    <a:pt x="1393" y="2907"/>
                  </a:lnTo>
                  <a:lnTo>
                    <a:pt x="1393" y="2711"/>
                  </a:lnTo>
                  <a:lnTo>
                    <a:pt x="1417" y="2540"/>
                  </a:lnTo>
                  <a:lnTo>
                    <a:pt x="1442" y="2394"/>
                  </a:lnTo>
                  <a:lnTo>
                    <a:pt x="1515" y="2247"/>
                  </a:lnTo>
                  <a:lnTo>
                    <a:pt x="1588" y="2125"/>
                  </a:lnTo>
                  <a:lnTo>
                    <a:pt x="1662" y="2052"/>
                  </a:lnTo>
                  <a:lnTo>
                    <a:pt x="1588" y="2150"/>
                  </a:lnTo>
                  <a:lnTo>
                    <a:pt x="1540" y="2296"/>
                  </a:lnTo>
                  <a:lnTo>
                    <a:pt x="1491" y="2492"/>
                  </a:lnTo>
                  <a:lnTo>
                    <a:pt x="1491" y="2687"/>
                  </a:lnTo>
                  <a:lnTo>
                    <a:pt x="1515" y="2882"/>
                  </a:lnTo>
                  <a:lnTo>
                    <a:pt x="1564" y="3078"/>
                  </a:lnTo>
                  <a:lnTo>
                    <a:pt x="1613" y="3175"/>
                  </a:lnTo>
                  <a:lnTo>
                    <a:pt x="1686" y="3273"/>
                  </a:lnTo>
                  <a:lnTo>
                    <a:pt x="1759" y="3346"/>
                  </a:lnTo>
                  <a:lnTo>
                    <a:pt x="1857" y="3420"/>
                  </a:lnTo>
                  <a:lnTo>
                    <a:pt x="1906" y="3786"/>
                  </a:lnTo>
                  <a:lnTo>
                    <a:pt x="1930" y="3981"/>
                  </a:lnTo>
                  <a:lnTo>
                    <a:pt x="1955" y="4201"/>
                  </a:lnTo>
                  <a:lnTo>
                    <a:pt x="1930" y="4445"/>
                  </a:lnTo>
                  <a:lnTo>
                    <a:pt x="1906" y="4738"/>
                  </a:lnTo>
                  <a:lnTo>
                    <a:pt x="1833" y="5032"/>
                  </a:lnTo>
                  <a:lnTo>
                    <a:pt x="1711" y="5398"/>
                  </a:lnTo>
                  <a:lnTo>
                    <a:pt x="1515" y="5911"/>
                  </a:lnTo>
                  <a:lnTo>
                    <a:pt x="1369" y="6399"/>
                  </a:lnTo>
                  <a:lnTo>
                    <a:pt x="1271" y="6839"/>
                  </a:lnTo>
                  <a:lnTo>
                    <a:pt x="1222" y="7230"/>
                  </a:lnTo>
                  <a:lnTo>
                    <a:pt x="1173" y="7620"/>
                  </a:lnTo>
                  <a:lnTo>
                    <a:pt x="1173" y="8011"/>
                  </a:lnTo>
                  <a:lnTo>
                    <a:pt x="1198" y="8817"/>
                  </a:lnTo>
                  <a:lnTo>
                    <a:pt x="1247" y="9989"/>
                  </a:lnTo>
                  <a:lnTo>
                    <a:pt x="1295" y="11162"/>
                  </a:lnTo>
                  <a:lnTo>
                    <a:pt x="1320" y="13238"/>
                  </a:lnTo>
                  <a:lnTo>
                    <a:pt x="1344" y="14728"/>
                  </a:lnTo>
                  <a:lnTo>
                    <a:pt x="1344" y="15314"/>
                  </a:lnTo>
                  <a:lnTo>
                    <a:pt x="1369" y="15533"/>
                  </a:lnTo>
                  <a:lnTo>
                    <a:pt x="1417" y="15704"/>
                  </a:lnTo>
                  <a:lnTo>
                    <a:pt x="1491" y="15827"/>
                  </a:lnTo>
                  <a:lnTo>
                    <a:pt x="1588" y="15924"/>
                  </a:lnTo>
                  <a:lnTo>
                    <a:pt x="1662" y="15998"/>
                  </a:lnTo>
                  <a:lnTo>
                    <a:pt x="1735" y="16022"/>
                  </a:lnTo>
                  <a:lnTo>
                    <a:pt x="1833" y="16046"/>
                  </a:lnTo>
                  <a:lnTo>
                    <a:pt x="1955" y="16046"/>
                  </a:lnTo>
                  <a:lnTo>
                    <a:pt x="2077" y="15998"/>
                  </a:lnTo>
                  <a:lnTo>
                    <a:pt x="2175" y="15949"/>
                  </a:lnTo>
                  <a:lnTo>
                    <a:pt x="2248" y="15875"/>
                  </a:lnTo>
                  <a:lnTo>
                    <a:pt x="2321" y="15802"/>
                  </a:lnTo>
                  <a:lnTo>
                    <a:pt x="2394" y="15680"/>
                  </a:lnTo>
                  <a:lnTo>
                    <a:pt x="2419" y="15533"/>
                  </a:lnTo>
                  <a:lnTo>
                    <a:pt x="2468" y="15387"/>
                  </a:lnTo>
                  <a:lnTo>
                    <a:pt x="3152" y="8548"/>
                  </a:lnTo>
                  <a:lnTo>
                    <a:pt x="3152" y="8451"/>
                  </a:lnTo>
                  <a:lnTo>
                    <a:pt x="3200" y="8280"/>
                  </a:lnTo>
                  <a:lnTo>
                    <a:pt x="3249" y="8182"/>
                  </a:lnTo>
                  <a:lnTo>
                    <a:pt x="3298" y="8084"/>
                  </a:lnTo>
                  <a:lnTo>
                    <a:pt x="3371" y="8011"/>
                  </a:lnTo>
                  <a:lnTo>
                    <a:pt x="3469" y="7987"/>
                  </a:lnTo>
                  <a:lnTo>
                    <a:pt x="3567" y="8011"/>
                  </a:lnTo>
                  <a:lnTo>
                    <a:pt x="3640" y="8084"/>
                  </a:lnTo>
                  <a:lnTo>
                    <a:pt x="3689" y="8182"/>
                  </a:lnTo>
                  <a:lnTo>
                    <a:pt x="3738" y="8280"/>
                  </a:lnTo>
                  <a:lnTo>
                    <a:pt x="3787" y="8451"/>
                  </a:lnTo>
                  <a:lnTo>
                    <a:pt x="3787" y="8548"/>
                  </a:lnTo>
                  <a:lnTo>
                    <a:pt x="4470" y="15387"/>
                  </a:lnTo>
                  <a:lnTo>
                    <a:pt x="4519" y="15533"/>
                  </a:lnTo>
                  <a:lnTo>
                    <a:pt x="4544" y="15680"/>
                  </a:lnTo>
                  <a:lnTo>
                    <a:pt x="4617" y="15802"/>
                  </a:lnTo>
                  <a:lnTo>
                    <a:pt x="4690" y="15875"/>
                  </a:lnTo>
                  <a:lnTo>
                    <a:pt x="4763" y="15949"/>
                  </a:lnTo>
                  <a:lnTo>
                    <a:pt x="4861" y="15998"/>
                  </a:lnTo>
                  <a:lnTo>
                    <a:pt x="4983" y="16046"/>
                  </a:lnTo>
                  <a:lnTo>
                    <a:pt x="5105" y="16046"/>
                  </a:lnTo>
                  <a:lnTo>
                    <a:pt x="5203" y="16022"/>
                  </a:lnTo>
                  <a:lnTo>
                    <a:pt x="5276" y="15998"/>
                  </a:lnTo>
                  <a:lnTo>
                    <a:pt x="5350" y="15924"/>
                  </a:lnTo>
                  <a:lnTo>
                    <a:pt x="5447" y="15827"/>
                  </a:lnTo>
                  <a:lnTo>
                    <a:pt x="5521" y="15704"/>
                  </a:lnTo>
                  <a:lnTo>
                    <a:pt x="5569" y="15533"/>
                  </a:lnTo>
                  <a:lnTo>
                    <a:pt x="5594" y="15314"/>
                  </a:lnTo>
                  <a:lnTo>
                    <a:pt x="5594" y="14728"/>
                  </a:lnTo>
                  <a:lnTo>
                    <a:pt x="5618" y="13238"/>
                  </a:lnTo>
                  <a:lnTo>
                    <a:pt x="5643" y="11162"/>
                  </a:lnTo>
                  <a:lnTo>
                    <a:pt x="5692" y="9989"/>
                  </a:lnTo>
                  <a:lnTo>
                    <a:pt x="5740" y="8817"/>
                  </a:lnTo>
                  <a:lnTo>
                    <a:pt x="5765" y="8011"/>
                  </a:lnTo>
                  <a:lnTo>
                    <a:pt x="5765" y="7620"/>
                  </a:lnTo>
                  <a:lnTo>
                    <a:pt x="5716" y="7230"/>
                  </a:lnTo>
                  <a:lnTo>
                    <a:pt x="5667" y="6839"/>
                  </a:lnTo>
                  <a:lnTo>
                    <a:pt x="5569" y="6399"/>
                  </a:lnTo>
                  <a:lnTo>
                    <a:pt x="5423" y="5911"/>
                  </a:lnTo>
                  <a:lnTo>
                    <a:pt x="5227" y="5398"/>
                  </a:lnTo>
                  <a:lnTo>
                    <a:pt x="5105" y="5032"/>
                  </a:lnTo>
                  <a:lnTo>
                    <a:pt x="5032" y="4738"/>
                  </a:lnTo>
                  <a:lnTo>
                    <a:pt x="5008" y="4445"/>
                  </a:lnTo>
                  <a:lnTo>
                    <a:pt x="4983" y="4201"/>
                  </a:lnTo>
                  <a:lnTo>
                    <a:pt x="5008" y="3981"/>
                  </a:lnTo>
                  <a:lnTo>
                    <a:pt x="5032" y="3786"/>
                  </a:lnTo>
                  <a:lnTo>
                    <a:pt x="5081" y="3420"/>
                  </a:lnTo>
                  <a:lnTo>
                    <a:pt x="5179" y="3346"/>
                  </a:lnTo>
                  <a:lnTo>
                    <a:pt x="5252" y="3273"/>
                  </a:lnTo>
                  <a:lnTo>
                    <a:pt x="5325" y="3175"/>
                  </a:lnTo>
                  <a:lnTo>
                    <a:pt x="5374" y="3078"/>
                  </a:lnTo>
                  <a:lnTo>
                    <a:pt x="5423" y="2882"/>
                  </a:lnTo>
                  <a:lnTo>
                    <a:pt x="5447" y="2687"/>
                  </a:lnTo>
                  <a:lnTo>
                    <a:pt x="5447" y="2492"/>
                  </a:lnTo>
                  <a:lnTo>
                    <a:pt x="5398" y="2296"/>
                  </a:lnTo>
                  <a:lnTo>
                    <a:pt x="5350" y="2150"/>
                  </a:lnTo>
                  <a:lnTo>
                    <a:pt x="5276" y="2052"/>
                  </a:lnTo>
                  <a:lnTo>
                    <a:pt x="5350" y="2125"/>
                  </a:lnTo>
                  <a:lnTo>
                    <a:pt x="5423" y="2247"/>
                  </a:lnTo>
                  <a:lnTo>
                    <a:pt x="5496" y="2394"/>
                  </a:lnTo>
                  <a:lnTo>
                    <a:pt x="5521" y="2540"/>
                  </a:lnTo>
                  <a:lnTo>
                    <a:pt x="5545" y="2711"/>
                  </a:lnTo>
                  <a:lnTo>
                    <a:pt x="5545" y="2907"/>
                  </a:lnTo>
                  <a:lnTo>
                    <a:pt x="5521" y="3102"/>
                  </a:lnTo>
                  <a:lnTo>
                    <a:pt x="5472" y="3298"/>
                  </a:lnTo>
                  <a:lnTo>
                    <a:pt x="5569" y="3664"/>
                  </a:lnTo>
                  <a:lnTo>
                    <a:pt x="5643" y="4103"/>
                  </a:lnTo>
                  <a:lnTo>
                    <a:pt x="5789" y="5105"/>
                  </a:lnTo>
                  <a:lnTo>
                    <a:pt x="5911" y="6106"/>
                  </a:lnTo>
                  <a:lnTo>
                    <a:pt x="5936" y="6521"/>
                  </a:lnTo>
                  <a:lnTo>
                    <a:pt x="5960" y="6888"/>
                  </a:lnTo>
                  <a:lnTo>
                    <a:pt x="5985" y="7181"/>
                  </a:lnTo>
                  <a:lnTo>
                    <a:pt x="6009" y="7327"/>
                  </a:lnTo>
                  <a:lnTo>
                    <a:pt x="6058" y="7425"/>
                  </a:lnTo>
                  <a:lnTo>
                    <a:pt x="6131" y="7523"/>
                  </a:lnTo>
                  <a:lnTo>
                    <a:pt x="6204" y="7596"/>
                  </a:lnTo>
                  <a:lnTo>
                    <a:pt x="6302" y="7645"/>
                  </a:lnTo>
                  <a:lnTo>
                    <a:pt x="6522" y="7645"/>
                  </a:lnTo>
                  <a:lnTo>
                    <a:pt x="6620" y="7596"/>
                  </a:lnTo>
                  <a:lnTo>
                    <a:pt x="6693" y="7523"/>
                  </a:lnTo>
                  <a:lnTo>
                    <a:pt x="6766" y="7425"/>
                  </a:lnTo>
                  <a:lnTo>
                    <a:pt x="6839" y="7327"/>
                  </a:lnTo>
                  <a:lnTo>
                    <a:pt x="6888" y="7181"/>
                  </a:lnTo>
                  <a:lnTo>
                    <a:pt x="6913" y="7034"/>
                  </a:lnTo>
                  <a:lnTo>
                    <a:pt x="6937" y="6888"/>
                  </a:lnTo>
                  <a:lnTo>
                    <a:pt x="6937" y="6204"/>
                  </a:lnTo>
                  <a:lnTo>
                    <a:pt x="6913" y="5544"/>
                  </a:lnTo>
                  <a:lnTo>
                    <a:pt x="6864" y="4909"/>
                  </a:lnTo>
                  <a:lnTo>
                    <a:pt x="6791" y="4323"/>
                  </a:lnTo>
                  <a:lnTo>
                    <a:pt x="6717" y="3737"/>
                  </a:lnTo>
                  <a:lnTo>
                    <a:pt x="6620" y="3200"/>
                  </a:lnTo>
                  <a:lnTo>
                    <a:pt x="6497" y="2711"/>
                  </a:lnTo>
                  <a:lnTo>
                    <a:pt x="6351" y="2223"/>
                  </a:lnTo>
                  <a:lnTo>
                    <a:pt x="6180" y="1808"/>
                  </a:lnTo>
                  <a:lnTo>
                    <a:pt x="5985" y="1417"/>
                  </a:lnTo>
                  <a:lnTo>
                    <a:pt x="5765" y="1075"/>
                  </a:lnTo>
                  <a:lnTo>
                    <a:pt x="5496" y="758"/>
                  </a:lnTo>
                  <a:lnTo>
                    <a:pt x="5227" y="489"/>
                  </a:lnTo>
                  <a:lnTo>
                    <a:pt x="4910" y="293"/>
                  </a:lnTo>
                  <a:lnTo>
                    <a:pt x="4763" y="196"/>
                  </a:lnTo>
                  <a:lnTo>
                    <a:pt x="4592" y="123"/>
                  </a:lnTo>
                  <a:lnTo>
                    <a:pt x="4397" y="49"/>
                  </a:lnTo>
                  <a:lnTo>
                    <a:pt x="4202" y="0"/>
                  </a:lnTo>
                  <a:lnTo>
                    <a:pt x="4031" y="98"/>
                  </a:lnTo>
                  <a:lnTo>
                    <a:pt x="3860" y="147"/>
                  </a:lnTo>
                  <a:lnTo>
                    <a:pt x="3664" y="196"/>
                  </a:lnTo>
                  <a:lnTo>
                    <a:pt x="3469" y="220"/>
                  </a:lnTo>
                  <a:lnTo>
                    <a:pt x="3274" y="196"/>
                  </a:lnTo>
                  <a:lnTo>
                    <a:pt x="3078" y="147"/>
                  </a:lnTo>
                  <a:lnTo>
                    <a:pt x="2907" y="98"/>
                  </a:lnTo>
                  <a:lnTo>
                    <a:pt x="273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2" name="Shape 396"/>
          <p:cNvGrpSpPr/>
          <p:nvPr/>
        </p:nvGrpSpPr>
        <p:grpSpPr>
          <a:xfrm>
            <a:off x="8880310" y="1244512"/>
            <a:ext cx="389741" cy="360285"/>
            <a:chOff x="5975075" y="2327500"/>
            <a:chExt cx="420100" cy="388350"/>
          </a:xfrm>
          <a:solidFill>
            <a:schemeClr val="bg1"/>
          </a:solidFill>
        </p:grpSpPr>
        <p:sp>
          <p:nvSpPr>
            <p:cNvPr id="23" name="Shape 397"/>
            <p:cNvSpPr/>
            <p:nvPr/>
          </p:nvSpPr>
          <p:spPr>
            <a:xfrm>
              <a:off x="5975075" y="2474650"/>
              <a:ext cx="98325" cy="220450"/>
            </a:xfrm>
            <a:custGeom>
              <a:avLst/>
              <a:gdLst/>
              <a:ahLst/>
              <a:cxnLst/>
              <a:rect l="0" t="0" r="0" b="0"/>
              <a:pathLst>
                <a:path w="3933" h="8818" extrusionOk="0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" name="Shape 398"/>
            <p:cNvSpPr/>
            <p:nvPr/>
          </p:nvSpPr>
          <p:spPr>
            <a:xfrm>
              <a:off x="6088025" y="2327500"/>
              <a:ext cx="307150" cy="388350"/>
            </a:xfrm>
            <a:custGeom>
              <a:avLst/>
              <a:gdLst/>
              <a:ahLst/>
              <a:cxnLst/>
              <a:rect l="0" t="0" r="0" b="0"/>
              <a:pathLst>
                <a:path w="12286" h="15534" extrusionOk="0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5" name="Shape 528"/>
          <p:cNvGrpSpPr/>
          <p:nvPr/>
        </p:nvGrpSpPr>
        <p:grpSpPr>
          <a:xfrm>
            <a:off x="9443097" y="4866372"/>
            <a:ext cx="321204" cy="369353"/>
            <a:chOff x="6685175" y="5036025"/>
            <a:chExt cx="346225" cy="398125"/>
          </a:xfrm>
        </p:grpSpPr>
        <p:sp>
          <p:nvSpPr>
            <p:cNvPr id="26" name="Shape 529"/>
            <p:cNvSpPr/>
            <p:nvPr/>
          </p:nvSpPr>
          <p:spPr>
            <a:xfrm>
              <a:off x="6743800" y="5036025"/>
              <a:ext cx="105650" cy="147775"/>
            </a:xfrm>
            <a:custGeom>
              <a:avLst/>
              <a:gdLst/>
              <a:ahLst/>
              <a:cxnLst/>
              <a:rect l="0" t="0" r="0" b="0"/>
              <a:pathLst>
                <a:path w="4226" h="5911" extrusionOk="0">
                  <a:moveTo>
                    <a:pt x="2931" y="1"/>
                  </a:moveTo>
                  <a:lnTo>
                    <a:pt x="2736" y="25"/>
                  </a:lnTo>
                  <a:lnTo>
                    <a:pt x="2516" y="74"/>
                  </a:lnTo>
                  <a:lnTo>
                    <a:pt x="2272" y="147"/>
                  </a:lnTo>
                  <a:lnTo>
                    <a:pt x="2027" y="269"/>
                  </a:lnTo>
                  <a:lnTo>
                    <a:pt x="1783" y="416"/>
                  </a:lnTo>
                  <a:lnTo>
                    <a:pt x="1539" y="611"/>
                  </a:lnTo>
                  <a:lnTo>
                    <a:pt x="1319" y="807"/>
                  </a:lnTo>
                  <a:lnTo>
                    <a:pt x="1075" y="1026"/>
                  </a:lnTo>
                  <a:lnTo>
                    <a:pt x="855" y="1271"/>
                  </a:lnTo>
                  <a:lnTo>
                    <a:pt x="660" y="1539"/>
                  </a:lnTo>
                  <a:lnTo>
                    <a:pt x="489" y="1808"/>
                  </a:lnTo>
                  <a:lnTo>
                    <a:pt x="318" y="2101"/>
                  </a:lnTo>
                  <a:lnTo>
                    <a:pt x="196" y="2370"/>
                  </a:lnTo>
                  <a:lnTo>
                    <a:pt x="98" y="2663"/>
                  </a:lnTo>
                  <a:lnTo>
                    <a:pt x="25" y="2956"/>
                  </a:lnTo>
                  <a:lnTo>
                    <a:pt x="0" y="3249"/>
                  </a:lnTo>
                  <a:lnTo>
                    <a:pt x="0" y="3517"/>
                  </a:lnTo>
                  <a:lnTo>
                    <a:pt x="49" y="3786"/>
                  </a:lnTo>
                  <a:lnTo>
                    <a:pt x="122" y="4055"/>
                  </a:lnTo>
                  <a:lnTo>
                    <a:pt x="196" y="4299"/>
                  </a:lnTo>
                  <a:lnTo>
                    <a:pt x="293" y="4543"/>
                  </a:lnTo>
                  <a:lnTo>
                    <a:pt x="415" y="4763"/>
                  </a:lnTo>
                  <a:lnTo>
                    <a:pt x="562" y="4958"/>
                  </a:lnTo>
                  <a:lnTo>
                    <a:pt x="708" y="5154"/>
                  </a:lnTo>
                  <a:lnTo>
                    <a:pt x="855" y="5325"/>
                  </a:lnTo>
                  <a:lnTo>
                    <a:pt x="1026" y="5471"/>
                  </a:lnTo>
                  <a:lnTo>
                    <a:pt x="1221" y="5618"/>
                  </a:lnTo>
                  <a:lnTo>
                    <a:pt x="1392" y="5716"/>
                  </a:lnTo>
                  <a:lnTo>
                    <a:pt x="1588" y="5813"/>
                  </a:lnTo>
                  <a:lnTo>
                    <a:pt x="1807" y="5862"/>
                  </a:lnTo>
                  <a:lnTo>
                    <a:pt x="2003" y="5911"/>
                  </a:lnTo>
                  <a:lnTo>
                    <a:pt x="2442" y="5911"/>
                  </a:lnTo>
                  <a:lnTo>
                    <a:pt x="2662" y="5862"/>
                  </a:lnTo>
                  <a:lnTo>
                    <a:pt x="2858" y="5789"/>
                  </a:lnTo>
                  <a:lnTo>
                    <a:pt x="3053" y="5716"/>
                  </a:lnTo>
                  <a:lnTo>
                    <a:pt x="3224" y="5593"/>
                  </a:lnTo>
                  <a:lnTo>
                    <a:pt x="3395" y="5471"/>
                  </a:lnTo>
                  <a:lnTo>
                    <a:pt x="3541" y="5300"/>
                  </a:lnTo>
                  <a:lnTo>
                    <a:pt x="3688" y="5129"/>
                  </a:lnTo>
                  <a:lnTo>
                    <a:pt x="3810" y="4934"/>
                  </a:lnTo>
                  <a:lnTo>
                    <a:pt x="3932" y="4739"/>
                  </a:lnTo>
                  <a:lnTo>
                    <a:pt x="4030" y="4519"/>
                  </a:lnTo>
                  <a:lnTo>
                    <a:pt x="4103" y="4275"/>
                  </a:lnTo>
                  <a:lnTo>
                    <a:pt x="4152" y="4030"/>
                  </a:lnTo>
                  <a:lnTo>
                    <a:pt x="4201" y="3786"/>
                  </a:lnTo>
                  <a:lnTo>
                    <a:pt x="4225" y="3517"/>
                  </a:lnTo>
                  <a:lnTo>
                    <a:pt x="4201" y="3249"/>
                  </a:lnTo>
                  <a:lnTo>
                    <a:pt x="4176" y="2980"/>
                  </a:lnTo>
                  <a:lnTo>
                    <a:pt x="4054" y="1881"/>
                  </a:lnTo>
                  <a:lnTo>
                    <a:pt x="3957" y="1368"/>
                  </a:lnTo>
                  <a:lnTo>
                    <a:pt x="3835" y="904"/>
                  </a:lnTo>
                  <a:lnTo>
                    <a:pt x="3737" y="684"/>
                  </a:lnTo>
                  <a:lnTo>
                    <a:pt x="3664" y="513"/>
                  </a:lnTo>
                  <a:lnTo>
                    <a:pt x="3541" y="342"/>
                  </a:lnTo>
                  <a:lnTo>
                    <a:pt x="3419" y="220"/>
                  </a:lnTo>
                  <a:lnTo>
                    <a:pt x="3273" y="123"/>
                  </a:lnTo>
                  <a:lnTo>
                    <a:pt x="3126" y="49"/>
                  </a:lnTo>
                  <a:lnTo>
                    <a:pt x="293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" name="Shape 530"/>
            <p:cNvSpPr/>
            <p:nvPr/>
          </p:nvSpPr>
          <p:spPr>
            <a:xfrm>
              <a:off x="6685175" y="5152025"/>
              <a:ext cx="84275" cy="117275"/>
            </a:xfrm>
            <a:custGeom>
              <a:avLst/>
              <a:gdLst/>
              <a:ahLst/>
              <a:cxnLst/>
              <a:rect l="0" t="0" r="0" b="0"/>
              <a:pathLst>
                <a:path w="3371" h="4691" extrusionOk="0">
                  <a:moveTo>
                    <a:pt x="1368" y="1"/>
                  </a:moveTo>
                  <a:lnTo>
                    <a:pt x="1197" y="25"/>
                  </a:lnTo>
                  <a:lnTo>
                    <a:pt x="1026" y="99"/>
                  </a:lnTo>
                  <a:lnTo>
                    <a:pt x="855" y="172"/>
                  </a:lnTo>
                  <a:lnTo>
                    <a:pt x="709" y="270"/>
                  </a:lnTo>
                  <a:lnTo>
                    <a:pt x="562" y="392"/>
                  </a:lnTo>
                  <a:lnTo>
                    <a:pt x="440" y="538"/>
                  </a:lnTo>
                  <a:lnTo>
                    <a:pt x="318" y="685"/>
                  </a:lnTo>
                  <a:lnTo>
                    <a:pt x="220" y="856"/>
                  </a:lnTo>
                  <a:lnTo>
                    <a:pt x="147" y="1051"/>
                  </a:lnTo>
                  <a:lnTo>
                    <a:pt x="74" y="1247"/>
                  </a:lnTo>
                  <a:lnTo>
                    <a:pt x="49" y="1442"/>
                  </a:lnTo>
                  <a:lnTo>
                    <a:pt x="1" y="1662"/>
                  </a:lnTo>
                  <a:lnTo>
                    <a:pt x="1" y="1882"/>
                  </a:lnTo>
                  <a:lnTo>
                    <a:pt x="1" y="2101"/>
                  </a:lnTo>
                  <a:lnTo>
                    <a:pt x="25" y="2346"/>
                  </a:lnTo>
                  <a:lnTo>
                    <a:pt x="74" y="2565"/>
                  </a:lnTo>
                  <a:lnTo>
                    <a:pt x="147" y="2810"/>
                  </a:lnTo>
                  <a:lnTo>
                    <a:pt x="220" y="3054"/>
                  </a:lnTo>
                  <a:lnTo>
                    <a:pt x="342" y="3274"/>
                  </a:lnTo>
                  <a:lnTo>
                    <a:pt x="440" y="3493"/>
                  </a:lnTo>
                  <a:lnTo>
                    <a:pt x="587" y="3689"/>
                  </a:lnTo>
                  <a:lnTo>
                    <a:pt x="733" y="3860"/>
                  </a:lnTo>
                  <a:lnTo>
                    <a:pt x="880" y="4031"/>
                  </a:lnTo>
                  <a:lnTo>
                    <a:pt x="1051" y="4177"/>
                  </a:lnTo>
                  <a:lnTo>
                    <a:pt x="1222" y="4324"/>
                  </a:lnTo>
                  <a:lnTo>
                    <a:pt x="1393" y="4422"/>
                  </a:lnTo>
                  <a:lnTo>
                    <a:pt x="1564" y="4519"/>
                  </a:lnTo>
                  <a:lnTo>
                    <a:pt x="1759" y="4592"/>
                  </a:lnTo>
                  <a:lnTo>
                    <a:pt x="1954" y="4641"/>
                  </a:lnTo>
                  <a:lnTo>
                    <a:pt x="2125" y="4690"/>
                  </a:lnTo>
                  <a:lnTo>
                    <a:pt x="2516" y="4690"/>
                  </a:lnTo>
                  <a:lnTo>
                    <a:pt x="2687" y="4641"/>
                  </a:lnTo>
                  <a:lnTo>
                    <a:pt x="2882" y="4592"/>
                  </a:lnTo>
                  <a:lnTo>
                    <a:pt x="3029" y="4495"/>
                  </a:lnTo>
                  <a:lnTo>
                    <a:pt x="3151" y="4397"/>
                  </a:lnTo>
                  <a:lnTo>
                    <a:pt x="3249" y="4299"/>
                  </a:lnTo>
                  <a:lnTo>
                    <a:pt x="3322" y="4153"/>
                  </a:lnTo>
                  <a:lnTo>
                    <a:pt x="3371" y="4006"/>
                  </a:lnTo>
                  <a:lnTo>
                    <a:pt x="3371" y="3860"/>
                  </a:lnTo>
                  <a:lnTo>
                    <a:pt x="3371" y="3689"/>
                  </a:lnTo>
                  <a:lnTo>
                    <a:pt x="3347" y="3518"/>
                  </a:lnTo>
                  <a:lnTo>
                    <a:pt x="3249" y="3127"/>
                  </a:lnTo>
                  <a:lnTo>
                    <a:pt x="3078" y="2712"/>
                  </a:lnTo>
                  <a:lnTo>
                    <a:pt x="2712" y="1808"/>
                  </a:lnTo>
                  <a:lnTo>
                    <a:pt x="2370" y="953"/>
                  </a:lnTo>
                  <a:lnTo>
                    <a:pt x="2199" y="612"/>
                  </a:lnTo>
                  <a:lnTo>
                    <a:pt x="2028" y="343"/>
                  </a:lnTo>
                  <a:lnTo>
                    <a:pt x="1954" y="221"/>
                  </a:lnTo>
                  <a:lnTo>
                    <a:pt x="1857" y="123"/>
                  </a:lnTo>
                  <a:lnTo>
                    <a:pt x="1735" y="74"/>
                  </a:lnTo>
                  <a:lnTo>
                    <a:pt x="1637" y="25"/>
                  </a:lnTo>
                  <a:lnTo>
                    <a:pt x="149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" name="Shape 531"/>
            <p:cNvSpPr/>
            <p:nvPr/>
          </p:nvSpPr>
          <p:spPr>
            <a:xfrm>
              <a:off x="6871400" y="5038475"/>
              <a:ext cx="105650" cy="145325"/>
            </a:xfrm>
            <a:custGeom>
              <a:avLst/>
              <a:gdLst/>
              <a:ahLst/>
              <a:cxnLst/>
              <a:rect l="0" t="0" r="0" b="0"/>
              <a:pathLst>
                <a:path w="4226" h="5813" extrusionOk="0">
                  <a:moveTo>
                    <a:pt x="1295" y="0"/>
                  </a:moveTo>
                  <a:lnTo>
                    <a:pt x="1100" y="49"/>
                  </a:lnTo>
                  <a:lnTo>
                    <a:pt x="953" y="98"/>
                  </a:lnTo>
                  <a:lnTo>
                    <a:pt x="807" y="196"/>
                  </a:lnTo>
                  <a:lnTo>
                    <a:pt x="684" y="318"/>
                  </a:lnTo>
                  <a:lnTo>
                    <a:pt x="587" y="464"/>
                  </a:lnTo>
                  <a:lnTo>
                    <a:pt x="489" y="660"/>
                  </a:lnTo>
                  <a:lnTo>
                    <a:pt x="391" y="855"/>
                  </a:lnTo>
                  <a:lnTo>
                    <a:pt x="269" y="1295"/>
                  </a:lnTo>
                  <a:lnTo>
                    <a:pt x="172" y="1808"/>
                  </a:lnTo>
                  <a:lnTo>
                    <a:pt x="49" y="2882"/>
                  </a:lnTo>
                  <a:lnTo>
                    <a:pt x="1" y="3151"/>
                  </a:lnTo>
                  <a:lnTo>
                    <a:pt x="1" y="3419"/>
                  </a:lnTo>
                  <a:lnTo>
                    <a:pt x="25" y="3688"/>
                  </a:lnTo>
                  <a:lnTo>
                    <a:pt x="74" y="3932"/>
                  </a:lnTo>
                  <a:lnTo>
                    <a:pt x="123" y="4177"/>
                  </a:lnTo>
                  <a:lnTo>
                    <a:pt x="196" y="4421"/>
                  </a:lnTo>
                  <a:lnTo>
                    <a:pt x="294" y="4641"/>
                  </a:lnTo>
                  <a:lnTo>
                    <a:pt x="416" y="4836"/>
                  </a:lnTo>
                  <a:lnTo>
                    <a:pt x="538" y="5031"/>
                  </a:lnTo>
                  <a:lnTo>
                    <a:pt x="684" y="5202"/>
                  </a:lnTo>
                  <a:lnTo>
                    <a:pt x="831" y="5373"/>
                  </a:lnTo>
                  <a:lnTo>
                    <a:pt x="1002" y="5495"/>
                  </a:lnTo>
                  <a:lnTo>
                    <a:pt x="1173" y="5618"/>
                  </a:lnTo>
                  <a:lnTo>
                    <a:pt x="1368" y="5691"/>
                  </a:lnTo>
                  <a:lnTo>
                    <a:pt x="1588" y="5764"/>
                  </a:lnTo>
                  <a:lnTo>
                    <a:pt x="1783" y="5813"/>
                  </a:lnTo>
                  <a:lnTo>
                    <a:pt x="2223" y="5813"/>
                  </a:lnTo>
                  <a:lnTo>
                    <a:pt x="2418" y="5764"/>
                  </a:lnTo>
                  <a:lnTo>
                    <a:pt x="2638" y="5715"/>
                  </a:lnTo>
                  <a:lnTo>
                    <a:pt x="2834" y="5618"/>
                  </a:lnTo>
                  <a:lnTo>
                    <a:pt x="3005" y="5520"/>
                  </a:lnTo>
                  <a:lnTo>
                    <a:pt x="3200" y="5373"/>
                  </a:lnTo>
                  <a:lnTo>
                    <a:pt x="3371" y="5227"/>
                  </a:lnTo>
                  <a:lnTo>
                    <a:pt x="3517" y="5056"/>
                  </a:lnTo>
                  <a:lnTo>
                    <a:pt x="3664" y="4860"/>
                  </a:lnTo>
                  <a:lnTo>
                    <a:pt x="3811" y="4665"/>
                  </a:lnTo>
                  <a:lnTo>
                    <a:pt x="3933" y="4445"/>
                  </a:lnTo>
                  <a:lnTo>
                    <a:pt x="4030" y="4201"/>
                  </a:lnTo>
                  <a:lnTo>
                    <a:pt x="4104" y="3957"/>
                  </a:lnTo>
                  <a:lnTo>
                    <a:pt x="4177" y="3688"/>
                  </a:lnTo>
                  <a:lnTo>
                    <a:pt x="4226" y="3419"/>
                  </a:lnTo>
                  <a:lnTo>
                    <a:pt x="4226" y="3151"/>
                  </a:lnTo>
                  <a:lnTo>
                    <a:pt x="4201" y="2858"/>
                  </a:lnTo>
                  <a:lnTo>
                    <a:pt x="4128" y="2589"/>
                  </a:lnTo>
                  <a:lnTo>
                    <a:pt x="4030" y="2296"/>
                  </a:lnTo>
                  <a:lnTo>
                    <a:pt x="3908" y="2027"/>
                  </a:lnTo>
                  <a:lnTo>
                    <a:pt x="3737" y="1734"/>
                  </a:lnTo>
                  <a:lnTo>
                    <a:pt x="3566" y="1490"/>
                  </a:lnTo>
                  <a:lnTo>
                    <a:pt x="3371" y="1221"/>
                  </a:lnTo>
                  <a:lnTo>
                    <a:pt x="3151" y="1002"/>
                  </a:lnTo>
                  <a:lnTo>
                    <a:pt x="2907" y="782"/>
                  </a:lnTo>
                  <a:lnTo>
                    <a:pt x="2687" y="586"/>
                  </a:lnTo>
                  <a:lnTo>
                    <a:pt x="2443" y="415"/>
                  </a:lnTo>
                  <a:lnTo>
                    <a:pt x="2199" y="269"/>
                  </a:lnTo>
                  <a:lnTo>
                    <a:pt x="1954" y="147"/>
                  </a:lnTo>
                  <a:lnTo>
                    <a:pt x="1710" y="74"/>
                  </a:lnTo>
                  <a:lnTo>
                    <a:pt x="1490" y="25"/>
                  </a:lnTo>
                  <a:lnTo>
                    <a:pt x="129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" name="Shape 532"/>
            <p:cNvSpPr/>
            <p:nvPr/>
          </p:nvSpPr>
          <p:spPr>
            <a:xfrm>
              <a:off x="6944050" y="5155700"/>
              <a:ext cx="87350" cy="116025"/>
            </a:xfrm>
            <a:custGeom>
              <a:avLst/>
              <a:gdLst/>
              <a:ahLst/>
              <a:cxnLst/>
              <a:rect l="0" t="0" r="0" b="0"/>
              <a:pathLst>
                <a:path w="3494" h="4641" extrusionOk="0">
                  <a:moveTo>
                    <a:pt x="1979" y="0"/>
                  </a:moveTo>
                  <a:lnTo>
                    <a:pt x="1857" y="49"/>
                  </a:lnTo>
                  <a:lnTo>
                    <a:pt x="1735" y="98"/>
                  </a:lnTo>
                  <a:lnTo>
                    <a:pt x="1637" y="196"/>
                  </a:lnTo>
                  <a:lnTo>
                    <a:pt x="1540" y="294"/>
                  </a:lnTo>
                  <a:lnTo>
                    <a:pt x="1369" y="562"/>
                  </a:lnTo>
                  <a:lnTo>
                    <a:pt x="1173" y="904"/>
                  </a:lnTo>
                  <a:lnTo>
                    <a:pt x="782" y="1735"/>
                  </a:lnTo>
                  <a:lnTo>
                    <a:pt x="367" y="2614"/>
                  </a:lnTo>
                  <a:lnTo>
                    <a:pt x="196" y="3005"/>
                  </a:lnTo>
                  <a:lnTo>
                    <a:pt x="74" y="3395"/>
                  </a:lnTo>
                  <a:lnTo>
                    <a:pt x="25" y="3566"/>
                  </a:lnTo>
                  <a:lnTo>
                    <a:pt x="1" y="3737"/>
                  </a:lnTo>
                  <a:lnTo>
                    <a:pt x="25" y="3908"/>
                  </a:lnTo>
                  <a:lnTo>
                    <a:pt x="50" y="4055"/>
                  </a:lnTo>
                  <a:lnTo>
                    <a:pt x="99" y="4177"/>
                  </a:lnTo>
                  <a:lnTo>
                    <a:pt x="196" y="4299"/>
                  </a:lnTo>
                  <a:lnTo>
                    <a:pt x="318" y="4397"/>
                  </a:lnTo>
                  <a:lnTo>
                    <a:pt x="465" y="4494"/>
                  </a:lnTo>
                  <a:lnTo>
                    <a:pt x="636" y="4568"/>
                  </a:lnTo>
                  <a:lnTo>
                    <a:pt x="831" y="4616"/>
                  </a:lnTo>
                  <a:lnTo>
                    <a:pt x="1027" y="4641"/>
                  </a:lnTo>
                  <a:lnTo>
                    <a:pt x="1198" y="4641"/>
                  </a:lnTo>
                  <a:lnTo>
                    <a:pt x="1393" y="4616"/>
                  </a:lnTo>
                  <a:lnTo>
                    <a:pt x="1588" y="4568"/>
                  </a:lnTo>
                  <a:lnTo>
                    <a:pt x="1784" y="4494"/>
                  </a:lnTo>
                  <a:lnTo>
                    <a:pt x="1955" y="4421"/>
                  </a:lnTo>
                  <a:lnTo>
                    <a:pt x="2150" y="4323"/>
                  </a:lnTo>
                  <a:lnTo>
                    <a:pt x="2321" y="4201"/>
                  </a:lnTo>
                  <a:lnTo>
                    <a:pt x="2492" y="4055"/>
                  </a:lnTo>
                  <a:lnTo>
                    <a:pt x="2663" y="3884"/>
                  </a:lnTo>
                  <a:lnTo>
                    <a:pt x="2810" y="3713"/>
                  </a:lnTo>
                  <a:lnTo>
                    <a:pt x="2956" y="3517"/>
                  </a:lnTo>
                  <a:lnTo>
                    <a:pt x="3078" y="3322"/>
                  </a:lnTo>
                  <a:lnTo>
                    <a:pt x="3200" y="3102"/>
                  </a:lnTo>
                  <a:lnTo>
                    <a:pt x="3298" y="2882"/>
                  </a:lnTo>
                  <a:lnTo>
                    <a:pt x="3371" y="2638"/>
                  </a:lnTo>
                  <a:lnTo>
                    <a:pt x="3420" y="2418"/>
                  </a:lnTo>
                  <a:lnTo>
                    <a:pt x="3469" y="2174"/>
                  </a:lnTo>
                  <a:lnTo>
                    <a:pt x="3493" y="1954"/>
                  </a:lnTo>
                  <a:lnTo>
                    <a:pt x="3493" y="1735"/>
                  </a:lnTo>
                  <a:lnTo>
                    <a:pt x="3469" y="1515"/>
                  </a:lnTo>
                  <a:lnTo>
                    <a:pt x="3445" y="1319"/>
                  </a:lnTo>
                  <a:lnTo>
                    <a:pt x="3396" y="1124"/>
                  </a:lnTo>
                  <a:lnTo>
                    <a:pt x="3322" y="929"/>
                  </a:lnTo>
                  <a:lnTo>
                    <a:pt x="3249" y="758"/>
                  </a:lnTo>
                  <a:lnTo>
                    <a:pt x="3127" y="587"/>
                  </a:lnTo>
                  <a:lnTo>
                    <a:pt x="3005" y="440"/>
                  </a:lnTo>
                  <a:lnTo>
                    <a:pt x="2883" y="318"/>
                  </a:lnTo>
                  <a:lnTo>
                    <a:pt x="2736" y="196"/>
                  </a:lnTo>
                  <a:lnTo>
                    <a:pt x="2565" y="98"/>
                  </a:lnTo>
                  <a:lnTo>
                    <a:pt x="2394" y="49"/>
                  </a:lnTo>
                  <a:lnTo>
                    <a:pt x="224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0" name="Shape 533"/>
            <p:cNvSpPr/>
            <p:nvPr/>
          </p:nvSpPr>
          <p:spPr>
            <a:xfrm>
              <a:off x="6727300" y="5185625"/>
              <a:ext cx="263800" cy="248525"/>
            </a:xfrm>
            <a:custGeom>
              <a:avLst/>
              <a:gdLst/>
              <a:ahLst/>
              <a:cxnLst/>
              <a:rect l="0" t="0" r="0" b="0"/>
              <a:pathLst>
                <a:path w="10552" h="9941" extrusionOk="0">
                  <a:moveTo>
                    <a:pt x="5252" y="0"/>
                  </a:moveTo>
                  <a:lnTo>
                    <a:pt x="4959" y="25"/>
                  </a:lnTo>
                  <a:lnTo>
                    <a:pt x="4666" y="73"/>
                  </a:lnTo>
                  <a:lnTo>
                    <a:pt x="4372" y="171"/>
                  </a:lnTo>
                  <a:lnTo>
                    <a:pt x="4104" y="293"/>
                  </a:lnTo>
                  <a:lnTo>
                    <a:pt x="3835" y="464"/>
                  </a:lnTo>
                  <a:lnTo>
                    <a:pt x="3591" y="635"/>
                  </a:lnTo>
                  <a:lnTo>
                    <a:pt x="3371" y="855"/>
                  </a:lnTo>
                  <a:lnTo>
                    <a:pt x="3176" y="1124"/>
                  </a:lnTo>
                  <a:lnTo>
                    <a:pt x="3029" y="1343"/>
                  </a:lnTo>
                  <a:lnTo>
                    <a:pt x="2907" y="1612"/>
                  </a:lnTo>
                  <a:lnTo>
                    <a:pt x="2809" y="1856"/>
                  </a:lnTo>
                  <a:lnTo>
                    <a:pt x="2736" y="2125"/>
                  </a:lnTo>
                  <a:lnTo>
                    <a:pt x="2565" y="2662"/>
                  </a:lnTo>
                  <a:lnTo>
                    <a:pt x="2492" y="2931"/>
                  </a:lnTo>
                  <a:lnTo>
                    <a:pt x="2394" y="3200"/>
                  </a:lnTo>
                  <a:lnTo>
                    <a:pt x="2248" y="3444"/>
                  </a:lnTo>
                  <a:lnTo>
                    <a:pt x="2101" y="3688"/>
                  </a:lnTo>
                  <a:lnTo>
                    <a:pt x="1906" y="3908"/>
                  </a:lnTo>
                  <a:lnTo>
                    <a:pt x="1735" y="4103"/>
                  </a:lnTo>
                  <a:lnTo>
                    <a:pt x="1320" y="4470"/>
                  </a:lnTo>
                  <a:lnTo>
                    <a:pt x="904" y="4860"/>
                  </a:lnTo>
                  <a:lnTo>
                    <a:pt x="709" y="5080"/>
                  </a:lnTo>
                  <a:lnTo>
                    <a:pt x="514" y="5324"/>
                  </a:lnTo>
                  <a:lnTo>
                    <a:pt x="367" y="5569"/>
                  </a:lnTo>
                  <a:lnTo>
                    <a:pt x="245" y="5837"/>
                  </a:lnTo>
                  <a:lnTo>
                    <a:pt x="147" y="6130"/>
                  </a:lnTo>
                  <a:lnTo>
                    <a:pt x="74" y="6423"/>
                  </a:lnTo>
                  <a:lnTo>
                    <a:pt x="25" y="6741"/>
                  </a:lnTo>
                  <a:lnTo>
                    <a:pt x="1" y="7034"/>
                  </a:lnTo>
                  <a:lnTo>
                    <a:pt x="25" y="7327"/>
                  </a:lnTo>
                  <a:lnTo>
                    <a:pt x="50" y="7620"/>
                  </a:lnTo>
                  <a:lnTo>
                    <a:pt x="123" y="7889"/>
                  </a:lnTo>
                  <a:lnTo>
                    <a:pt x="221" y="8158"/>
                  </a:lnTo>
                  <a:lnTo>
                    <a:pt x="318" y="8426"/>
                  </a:lnTo>
                  <a:lnTo>
                    <a:pt x="440" y="8646"/>
                  </a:lnTo>
                  <a:lnTo>
                    <a:pt x="611" y="8890"/>
                  </a:lnTo>
                  <a:lnTo>
                    <a:pt x="782" y="9086"/>
                  </a:lnTo>
                  <a:lnTo>
                    <a:pt x="953" y="9281"/>
                  </a:lnTo>
                  <a:lnTo>
                    <a:pt x="1149" y="9428"/>
                  </a:lnTo>
                  <a:lnTo>
                    <a:pt x="1368" y="9574"/>
                  </a:lnTo>
                  <a:lnTo>
                    <a:pt x="1613" y="9696"/>
                  </a:lnTo>
                  <a:lnTo>
                    <a:pt x="1857" y="9794"/>
                  </a:lnTo>
                  <a:lnTo>
                    <a:pt x="2101" y="9867"/>
                  </a:lnTo>
                  <a:lnTo>
                    <a:pt x="2370" y="9916"/>
                  </a:lnTo>
                  <a:lnTo>
                    <a:pt x="2614" y="9940"/>
                  </a:lnTo>
                  <a:lnTo>
                    <a:pt x="2980" y="9916"/>
                  </a:lnTo>
                  <a:lnTo>
                    <a:pt x="3347" y="9818"/>
                  </a:lnTo>
                  <a:lnTo>
                    <a:pt x="3689" y="9696"/>
                  </a:lnTo>
                  <a:lnTo>
                    <a:pt x="4006" y="9501"/>
                  </a:lnTo>
                  <a:lnTo>
                    <a:pt x="4153" y="9403"/>
                  </a:lnTo>
                  <a:lnTo>
                    <a:pt x="4299" y="9330"/>
                  </a:lnTo>
                  <a:lnTo>
                    <a:pt x="4446" y="9305"/>
                  </a:lnTo>
                  <a:lnTo>
                    <a:pt x="4592" y="9257"/>
                  </a:lnTo>
                  <a:lnTo>
                    <a:pt x="4910" y="9232"/>
                  </a:lnTo>
                  <a:lnTo>
                    <a:pt x="5642" y="9232"/>
                  </a:lnTo>
                  <a:lnTo>
                    <a:pt x="5960" y="9257"/>
                  </a:lnTo>
                  <a:lnTo>
                    <a:pt x="6106" y="9305"/>
                  </a:lnTo>
                  <a:lnTo>
                    <a:pt x="6253" y="9330"/>
                  </a:lnTo>
                  <a:lnTo>
                    <a:pt x="6400" y="9403"/>
                  </a:lnTo>
                  <a:lnTo>
                    <a:pt x="6546" y="9501"/>
                  </a:lnTo>
                  <a:lnTo>
                    <a:pt x="6864" y="9696"/>
                  </a:lnTo>
                  <a:lnTo>
                    <a:pt x="7206" y="9818"/>
                  </a:lnTo>
                  <a:lnTo>
                    <a:pt x="7572" y="9916"/>
                  </a:lnTo>
                  <a:lnTo>
                    <a:pt x="7938" y="9940"/>
                  </a:lnTo>
                  <a:lnTo>
                    <a:pt x="8207" y="9916"/>
                  </a:lnTo>
                  <a:lnTo>
                    <a:pt x="8451" y="9867"/>
                  </a:lnTo>
                  <a:lnTo>
                    <a:pt x="8695" y="9794"/>
                  </a:lnTo>
                  <a:lnTo>
                    <a:pt x="8940" y="9696"/>
                  </a:lnTo>
                  <a:lnTo>
                    <a:pt x="9184" y="9574"/>
                  </a:lnTo>
                  <a:lnTo>
                    <a:pt x="9404" y="9428"/>
                  </a:lnTo>
                  <a:lnTo>
                    <a:pt x="9599" y="9281"/>
                  </a:lnTo>
                  <a:lnTo>
                    <a:pt x="9770" y="9086"/>
                  </a:lnTo>
                  <a:lnTo>
                    <a:pt x="9941" y="8890"/>
                  </a:lnTo>
                  <a:lnTo>
                    <a:pt x="10112" y="8646"/>
                  </a:lnTo>
                  <a:lnTo>
                    <a:pt x="10234" y="8426"/>
                  </a:lnTo>
                  <a:lnTo>
                    <a:pt x="10332" y="8158"/>
                  </a:lnTo>
                  <a:lnTo>
                    <a:pt x="10429" y="7889"/>
                  </a:lnTo>
                  <a:lnTo>
                    <a:pt x="10503" y="7620"/>
                  </a:lnTo>
                  <a:lnTo>
                    <a:pt x="10527" y="7327"/>
                  </a:lnTo>
                  <a:lnTo>
                    <a:pt x="10551" y="7034"/>
                  </a:lnTo>
                  <a:lnTo>
                    <a:pt x="10527" y="6741"/>
                  </a:lnTo>
                  <a:lnTo>
                    <a:pt x="10478" y="6423"/>
                  </a:lnTo>
                  <a:lnTo>
                    <a:pt x="10405" y="6130"/>
                  </a:lnTo>
                  <a:lnTo>
                    <a:pt x="10307" y="5837"/>
                  </a:lnTo>
                  <a:lnTo>
                    <a:pt x="10185" y="5569"/>
                  </a:lnTo>
                  <a:lnTo>
                    <a:pt x="10039" y="5324"/>
                  </a:lnTo>
                  <a:lnTo>
                    <a:pt x="9843" y="5080"/>
                  </a:lnTo>
                  <a:lnTo>
                    <a:pt x="9648" y="4860"/>
                  </a:lnTo>
                  <a:lnTo>
                    <a:pt x="9233" y="4470"/>
                  </a:lnTo>
                  <a:lnTo>
                    <a:pt x="8817" y="4103"/>
                  </a:lnTo>
                  <a:lnTo>
                    <a:pt x="8646" y="3908"/>
                  </a:lnTo>
                  <a:lnTo>
                    <a:pt x="8451" y="3688"/>
                  </a:lnTo>
                  <a:lnTo>
                    <a:pt x="8305" y="3444"/>
                  </a:lnTo>
                  <a:lnTo>
                    <a:pt x="8158" y="3200"/>
                  </a:lnTo>
                  <a:lnTo>
                    <a:pt x="8060" y="2931"/>
                  </a:lnTo>
                  <a:lnTo>
                    <a:pt x="7963" y="2662"/>
                  </a:lnTo>
                  <a:lnTo>
                    <a:pt x="7816" y="2125"/>
                  </a:lnTo>
                  <a:lnTo>
                    <a:pt x="7743" y="1856"/>
                  </a:lnTo>
                  <a:lnTo>
                    <a:pt x="7645" y="1612"/>
                  </a:lnTo>
                  <a:lnTo>
                    <a:pt x="7523" y="1343"/>
                  </a:lnTo>
                  <a:lnTo>
                    <a:pt x="7376" y="1124"/>
                  </a:lnTo>
                  <a:lnTo>
                    <a:pt x="7181" y="855"/>
                  </a:lnTo>
                  <a:lnTo>
                    <a:pt x="6961" y="635"/>
                  </a:lnTo>
                  <a:lnTo>
                    <a:pt x="6717" y="464"/>
                  </a:lnTo>
                  <a:lnTo>
                    <a:pt x="6448" y="293"/>
                  </a:lnTo>
                  <a:lnTo>
                    <a:pt x="6180" y="171"/>
                  </a:lnTo>
                  <a:lnTo>
                    <a:pt x="5887" y="73"/>
                  </a:lnTo>
                  <a:lnTo>
                    <a:pt x="5594" y="25"/>
                  </a:lnTo>
                  <a:lnTo>
                    <a:pt x="530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pic>
        <p:nvPicPr>
          <p:cNvPr id="31" name="Resim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8342" y="2515915"/>
            <a:ext cx="1965117" cy="184814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tr-TR" sz="4800" b="1" dirty="0">
                <a:latin typeface="Arial Narrow" panose="020B0606020202030204" pitchFamily="34" charset="0"/>
              </a:rPr>
              <a:t>DİŞİ </a:t>
            </a:r>
            <a:br>
              <a:rPr lang="tr-TR" sz="4800" b="1" dirty="0">
                <a:latin typeface="Arial Narrow" panose="020B0606020202030204" pitchFamily="34" charset="0"/>
              </a:rPr>
            </a:br>
            <a:r>
              <a:rPr lang="tr-TR" sz="4800" b="1" dirty="0">
                <a:latin typeface="Arial Narrow" panose="020B0606020202030204" pitchFamily="34" charset="0"/>
              </a:rPr>
              <a:t>vs.</a:t>
            </a:r>
            <a:br>
              <a:rPr lang="tr-TR" sz="4800" b="1" dirty="0">
                <a:latin typeface="Arial Narrow" panose="020B0606020202030204" pitchFamily="34" charset="0"/>
              </a:rPr>
            </a:br>
            <a:r>
              <a:rPr lang="tr-TR" sz="4800" b="1" dirty="0">
                <a:latin typeface="Arial Narrow" panose="020B0606020202030204" pitchFamily="34" charset="0"/>
              </a:rPr>
              <a:t>ERKEK</a:t>
            </a:r>
            <a:endParaRPr sz="4800" b="1" dirty="0">
              <a:latin typeface="Arial Narrow" panose="020B0606020202030204" pitchFamily="34" charset="0"/>
            </a:endParaRPr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tr-TR" sz="3733" b="1" dirty="0" err="1">
                <a:latin typeface="Arial Narrow" panose="020B0606020202030204" pitchFamily="34" charset="0"/>
              </a:rPr>
              <a:t>BiYOLOJİ</a:t>
            </a:r>
            <a:endParaRPr sz="3733" b="1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tr-TR" sz="3733" dirty="0">
                <a:latin typeface="Arial Narrow" panose="020B0606020202030204" pitchFamily="34" charset="0"/>
              </a:rPr>
              <a:t>Genetik</a:t>
            </a:r>
          </a:p>
          <a:p>
            <a:pPr marL="0" indent="0">
              <a:buNone/>
            </a:pPr>
            <a:r>
              <a:rPr lang="tr-TR" sz="3733" dirty="0">
                <a:latin typeface="Arial Narrow" panose="020B0606020202030204" pitchFamily="34" charset="0"/>
              </a:rPr>
              <a:t>Hormonlar</a:t>
            </a:r>
            <a:endParaRPr sz="3733" dirty="0">
              <a:latin typeface="Arial Narrow" panose="020B0606020202030204" pitchFamily="34" charset="0"/>
            </a:endParaRPr>
          </a:p>
        </p:txBody>
      </p:sp>
      <p:sp>
        <p:nvSpPr>
          <p:cNvPr id="115" name="Shape 115"/>
          <p:cNvSpPr txBox="1">
            <a:spLocks noGrp="1"/>
          </p:cNvSpPr>
          <p:nvPr>
            <p:ph type="body" idx="2"/>
          </p:nvPr>
        </p:nvSpPr>
        <p:spPr>
          <a:xfrm>
            <a:off x="8304245" y="1193095"/>
            <a:ext cx="3288800" cy="52440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tr-TR" sz="3200" b="1" dirty="0">
                <a:latin typeface="Arial Narrow" panose="020B0606020202030204" pitchFamily="34" charset="0"/>
              </a:rPr>
              <a:t>KÜLTÜR</a:t>
            </a:r>
          </a:p>
          <a:p>
            <a:pPr marL="0" indent="0">
              <a:buNone/>
            </a:pPr>
            <a:r>
              <a:rPr lang="tr-TR" sz="3200" dirty="0">
                <a:latin typeface="Arial Narrow" panose="020B0606020202030204" pitchFamily="34" charset="0"/>
              </a:rPr>
              <a:t>Kız ve erkek çocuklarında farklı deneyim ve öğrenimler</a:t>
            </a:r>
            <a:endParaRPr sz="3200" dirty="0"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title"/>
          </p:nvPr>
        </p:nvSpPr>
        <p:spPr>
          <a:xfrm>
            <a:off x="1199456" y="1397533"/>
            <a:ext cx="3072341" cy="2542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lvl="0"/>
            <a:r>
              <a:rPr lang="tr-TR" altLang="tr-TR" sz="3733" b="1" dirty="0">
                <a:latin typeface="Arial Narrow" panose="020B0606020202030204" pitchFamily="34" charset="0"/>
              </a:rPr>
              <a:t>Duygusal</a:t>
            </a:r>
            <a:br>
              <a:rPr lang="tr-TR" altLang="tr-TR" sz="3733" b="1" dirty="0">
                <a:latin typeface="Arial Narrow" panose="020B0606020202030204" pitchFamily="34" charset="0"/>
              </a:rPr>
            </a:br>
            <a:r>
              <a:rPr lang="tr-TR" altLang="tr-TR" sz="3733" b="1" dirty="0" err="1">
                <a:latin typeface="Arial Narrow" panose="020B0606020202030204" pitchFamily="34" charset="0"/>
              </a:rPr>
              <a:t>Lateralizasyon</a:t>
            </a:r>
            <a:endParaRPr sz="3733" dirty="0">
              <a:latin typeface="Arial Narrow" panose="020B0606020202030204" pitchFamily="34" charset="0"/>
            </a:endParaRPr>
          </a:p>
        </p:txBody>
      </p:sp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4356805" y="285133"/>
            <a:ext cx="7126800" cy="4767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tr-TR" altLang="tr-TR" sz="2667" dirty="0" err="1">
                <a:latin typeface="Arial Narrow" panose="020B0606020202030204" pitchFamily="34" charset="0"/>
              </a:rPr>
              <a:t>Serebral</a:t>
            </a:r>
            <a:r>
              <a:rPr lang="tr-TR" altLang="tr-TR" sz="2667" dirty="0">
                <a:latin typeface="Arial Narrow" panose="020B0606020202030204" pitchFamily="34" charset="0"/>
              </a:rPr>
              <a:t> </a:t>
            </a:r>
            <a:r>
              <a:rPr lang="tr-TR" altLang="tr-TR" sz="2667" dirty="0" err="1">
                <a:latin typeface="Arial Narrow" panose="020B0606020202030204" pitchFamily="34" charset="0"/>
              </a:rPr>
              <a:t>korteks’in</a:t>
            </a:r>
            <a:r>
              <a:rPr lang="tr-TR" altLang="tr-TR" sz="2667" dirty="0">
                <a:latin typeface="Arial Narrow" panose="020B0606020202030204" pitchFamily="34" charset="0"/>
              </a:rPr>
              <a:t> iki lobu farklı duygularla ilişkilidir.</a:t>
            </a:r>
          </a:p>
          <a:p>
            <a:r>
              <a:rPr lang="tr-TR" altLang="tr-TR" sz="2667" dirty="0">
                <a:latin typeface="Arial Narrow" panose="020B0606020202030204" pitchFamily="34" charset="0"/>
              </a:rPr>
              <a:t>Sağ </a:t>
            </a:r>
            <a:r>
              <a:rPr lang="tr-TR" altLang="tr-TR" sz="2667" dirty="0" err="1">
                <a:latin typeface="Arial Narrow" panose="020B0606020202030204" pitchFamily="34" charset="0"/>
              </a:rPr>
              <a:t>hemisfer</a:t>
            </a:r>
            <a:r>
              <a:rPr lang="tr-TR" altLang="tr-TR" sz="2667" dirty="0">
                <a:latin typeface="Arial Narrow" panose="020B0606020202030204" pitchFamily="34" charset="0"/>
              </a:rPr>
              <a:t> – negatif duygular</a:t>
            </a:r>
          </a:p>
          <a:p>
            <a:r>
              <a:rPr lang="tr-TR" altLang="tr-TR" sz="2667" dirty="0">
                <a:latin typeface="Arial Narrow" panose="020B0606020202030204" pitchFamily="34" charset="0"/>
              </a:rPr>
              <a:t>Sol </a:t>
            </a:r>
            <a:r>
              <a:rPr lang="tr-TR" altLang="tr-TR" sz="2667" dirty="0" err="1">
                <a:latin typeface="Arial Narrow" panose="020B0606020202030204" pitchFamily="34" charset="0"/>
              </a:rPr>
              <a:t>hemisfer</a:t>
            </a:r>
            <a:r>
              <a:rPr lang="tr-TR" altLang="tr-TR" sz="2667" dirty="0">
                <a:latin typeface="Arial Narrow" panose="020B0606020202030204" pitchFamily="34" charset="0"/>
              </a:rPr>
              <a:t> – pozitif duygular</a:t>
            </a:r>
          </a:p>
          <a:p>
            <a:r>
              <a:rPr lang="tr-TR" altLang="tr-TR" sz="2667" dirty="0">
                <a:latin typeface="Arial Narrow" panose="020B0606020202030204" pitchFamily="34" charset="0"/>
              </a:rPr>
              <a:t>Her bir </a:t>
            </a:r>
            <a:r>
              <a:rPr lang="tr-TR" altLang="tr-TR" sz="2667" dirty="0" err="1">
                <a:latin typeface="Arial Narrow" panose="020B0606020202030204" pitchFamily="34" charset="0"/>
              </a:rPr>
              <a:t>hemisferin</a:t>
            </a:r>
            <a:r>
              <a:rPr lang="tr-TR" altLang="tr-TR" sz="2667" dirty="0">
                <a:latin typeface="Arial Narrow" panose="020B0606020202030204" pitchFamily="34" charset="0"/>
              </a:rPr>
              <a:t> duygularla ilgili özelleşmesine </a:t>
            </a:r>
            <a:r>
              <a:rPr lang="tr-TR" altLang="tr-TR" sz="2667" b="1" dirty="0">
                <a:latin typeface="Arial Narrow" panose="020B0606020202030204" pitchFamily="34" charset="0"/>
              </a:rPr>
              <a:t>«duygusal </a:t>
            </a:r>
            <a:r>
              <a:rPr lang="tr-TR" altLang="tr-TR" sz="2667" b="1" dirty="0" err="1">
                <a:latin typeface="Arial Narrow" panose="020B0606020202030204" pitchFamily="34" charset="0"/>
              </a:rPr>
              <a:t>lateralizasyon</a:t>
            </a:r>
            <a:r>
              <a:rPr lang="tr-TR" altLang="tr-TR" sz="2667" b="1" dirty="0">
                <a:latin typeface="Arial Narrow" panose="020B0606020202030204" pitchFamily="34" charset="0"/>
              </a:rPr>
              <a:t>» </a:t>
            </a:r>
            <a:r>
              <a:rPr lang="tr-TR" altLang="tr-TR" sz="2667" dirty="0">
                <a:latin typeface="Arial Narrow" panose="020B0606020202030204" pitchFamily="34" charset="0"/>
              </a:rPr>
              <a:t>denilmektedir.</a:t>
            </a:r>
            <a:endParaRPr lang="en-US" altLang="tr-TR" sz="2667" dirty="0">
              <a:latin typeface="Arial Narrow" panose="020B0606020202030204" pitchFamily="34" charset="0"/>
            </a:endParaRPr>
          </a:p>
          <a:p>
            <a:endParaRPr lang="en-US" altLang="tr-TR" dirty="0">
              <a:latin typeface="Arial Narrow" panose="020B0606020202030204" pitchFamily="34" charset="0"/>
            </a:endParaRP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9B05FAB1-1601-4D75-9ED6-0A21E0C8D2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3727" y="2756926"/>
            <a:ext cx="2463800" cy="32893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</Words>
  <Application>Microsoft Office PowerPoint</Application>
  <PresentationFormat>Geniş ekran</PresentationFormat>
  <Paragraphs>22</Paragraphs>
  <Slides>5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5</vt:i4>
      </vt:variant>
    </vt:vector>
  </HeadingPairs>
  <TitlesOfParts>
    <vt:vector size="12" baseType="lpstr">
      <vt:lpstr>Abril Fatface</vt:lpstr>
      <vt:lpstr>Arial</vt:lpstr>
      <vt:lpstr>Arial Narrow</vt:lpstr>
      <vt:lpstr>Calibri</vt:lpstr>
      <vt:lpstr>Calibri Light</vt:lpstr>
      <vt:lpstr>Office Teması</vt:lpstr>
      <vt:lpstr>1_Office Teması</vt:lpstr>
      <vt:lpstr>Duygular bilişten daha mı kuvvetli?</vt:lpstr>
      <vt:lpstr>BASİT SORULAR</vt:lpstr>
      <vt:lpstr>DUYGUSAL DİŞİLER</vt:lpstr>
      <vt:lpstr>DİŞİ  vs. ERKEK</vt:lpstr>
      <vt:lpstr>Duygusal Lateralizasyon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nailmert bıçakcı</dc:creator>
  <cp:lastModifiedBy>nailmert bıçakcı</cp:lastModifiedBy>
  <cp:revision>1</cp:revision>
  <dcterms:created xsi:type="dcterms:W3CDTF">2025-09-09T11:45:44Z</dcterms:created>
  <dcterms:modified xsi:type="dcterms:W3CDTF">2025-09-09T11:46:06Z</dcterms:modified>
</cp:coreProperties>
</file>