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0" r:id="rId1"/>
  </p:sldMasterIdLst>
  <p:notesMasterIdLst>
    <p:notesMasterId r:id="rId10"/>
  </p:notesMasterIdLst>
  <p:handoutMasterIdLst>
    <p:handoutMasterId r:id="rId11"/>
  </p:handoutMasterIdLst>
  <p:sldIdLst>
    <p:sldId id="256" r:id="rId2"/>
    <p:sldId id="360" r:id="rId3"/>
    <p:sldId id="384" r:id="rId4"/>
    <p:sldId id="351" r:id="rId5"/>
    <p:sldId id="385" r:id="rId6"/>
    <p:sldId id="386" r:id="rId7"/>
    <p:sldId id="387" r:id="rId8"/>
    <p:sldId id="38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2D11"/>
    <a:srgbClr val="FDFEFC"/>
    <a:srgbClr val="0A01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76" y="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6137D-E862-4FF3-9B2B-DCE0B3858F6E}" type="datetime1">
              <a:rPr lang="tr-TR" smtClean="0"/>
              <a:t>27.12.2022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4930F-B05A-4AAF-AEB8-8DEF2E0B74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B4184-6084-4AA4-868E-C71099F5CB37}" type="datetime1">
              <a:rPr lang="tr-TR" smtClean="0"/>
              <a:t>27.12.2022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B0CFD-288C-4EF9-A7B8-E5A04CBC649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F05EE6E-CC67-42C9-A1A9-A0AB346BA638}" type="datetime1">
              <a:rPr lang="tr-TR" smtClean="0"/>
              <a:t>27.12.2022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A9836-7AF8-48AD-96F7-E56380BC7992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257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6A2F-4D81-4863-900B-5A937E269C96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9436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3A0A-7F4A-47F9-94E8-0B87F2DE373B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4540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C9E3C-4132-4248-A793-CA0FBB925175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144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0C28-8DEA-4098-A5FC-BC5CB71A2980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1571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67BC-09CC-4945-9C44-0F376E00F714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8861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9142-A3A4-47F0-9844-ECB1D89FE013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649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9F6D-25C6-44A9-A3DC-C24833091B00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648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1A3F-7062-4CEE-B459-7733F4641A67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06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16E6-AF6F-4379-837A-934346D468BC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745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6CD-CEAC-44EF-95E5-6DB5F5CE6504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4260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3074-0035-433B-B564-F1EFE9C10614}" type="datetime1">
              <a:rPr lang="tr-TR" smtClean="0"/>
              <a:t>27.12.2022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638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50A6-F44A-4EB4-9FE9-1CF06AA8E419}" type="datetime1">
              <a:rPr lang="tr-TR" smtClean="0"/>
              <a:t>27.12.2022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F8A8-ADE3-44C2-A432-2F32328EAC7D}" type="datetime1">
              <a:rPr lang="tr-TR" smtClean="0"/>
              <a:t>27.12.2022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180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06CC-150D-4A99-A8B9-FCDB0CBC59D3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20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52E2-790D-4CD6-902D-5CCC1E685C84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850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09A4C-E77E-4983-8CC3-D932F8EC170E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94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071664" y="836712"/>
            <a:ext cx="6480720" cy="2214246"/>
          </a:xfrm>
        </p:spPr>
        <p:txBody>
          <a:bodyPr anchor="ctr">
            <a:normAutofit/>
          </a:bodyPr>
          <a:lstStyle/>
          <a:p>
            <a:pPr algn="ctr"/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ANKARA ÜNİVERSİTESİ</a:t>
            </a: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SAĞLIK BİLİMLERİ FAKÜLTESİ</a:t>
            </a: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SOSYAL HİZMET ANABİLİM DALI</a:t>
            </a: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endParaRPr lang="tr-TR" sz="2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927648" y="3158970"/>
            <a:ext cx="8568952" cy="2376264"/>
          </a:xfrm>
        </p:spPr>
        <p:txBody>
          <a:bodyPr>
            <a:normAutofit/>
          </a:bodyPr>
          <a:lstStyle/>
          <a:p>
            <a:pPr marL="257310" indent="-256770" algn="ctr">
              <a:spcBef>
                <a:spcPts val="751"/>
              </a:spcBef>
            </a:pPr>
            <a:endParaRPr lang="tr-TR" sz="2700" b="1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cs typeface="Times New Roman" pitchFamily="18" charset="0"/>
            </a:endParaRPr>
          </a:p>
          <a:p>
            <a:pPr marL="257310" indent="-256770" algn="just">
              <a:spcBef>
                <a:spcPts val="751"/>
              </a:spcBef>
            </a:pPr>
            <a:r>
              <a:rPr lang="tr-TR" sz="24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Dersin adı: Tıbbi Sosyal Hizmet</a:t>
            </a:r>
          </a:p>
          <a:p>
            <a:pPr marL="257310" indent="-256770" algn="just">
              <a:spcBef>
                <a:spcPts val="751"/>
              </a:spcBef>
            </a:pPr>
            <a:r>
              <a:rPr lang="tr-TR" sz="24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Öğretim Elemanı: Satı GÜL KAPISIZ</a:t>
            </a:r>
          </a:p>
          <a:p>
            <a:pPr marL="257310" indent="-256770" algn="just">
              <a:spcBef>
                <a:spcPts val="751"/>
              </a:spcBef>
            </a:pPr>
            <a:r>
              <a:rPr lang="tr-TR" sz="24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Konu: Kadın Doğum Hastanelerinde Sosyal Hizmet Uygulamaları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465457"/>
            <a:ext cx="9956676" cy="644650"/>
          </a:xfrm>
        </p:spPr>
        <p:txBody>
          <a:bodyPr anchor="ctr">
            <a:normAutofit fontScale="90000"/>
          </a:bodyPr>
          <a:lstStyle/>
          <a:p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KADIN DOĞUM HASTANELERİNDE SOSYAL HİZMET UYGULAMALARI </a:t>
            </a: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92075" indent="0" algn="just">
              <a:buNone/>
              <a:tabLst>
                <a:tab pos="0" algn="l"/>
              </a:tabLst>
            </a:pPr>
            <a:endParaRPr lang="tr-TR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indent="0" algn="just">
              <a:buNone/>
              <a:tabLst>
                <a:tab pos="0" algn="l"/>
              </a:tabLst>
            </a:pP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Hastanelerde hasta ve ailelerine verilen hizmetler </a:t>
            </a:r>
            <a:r>
              <a:rPr lang="tr-TR" altLang="tr-TR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disiplinlerarası</a:t>
            </a:r>
            <a:r>
              <a:rPr lang="tr-TR" altLang="tr-TR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ekip çalışması</a:t>
            </a:r>
            <a:r>
              <a:rPr lang="tr-TR" alt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temeline dayanır. </a:t>
            </a:r>
          </a:p>
          <a:p>
            <a:pPr marL="92075" indent="0" algn="just">
              <a:buNone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indent="0" algn="just">
              <a:buNone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Tedavi sürecinde ayaktan yada hastaların tıbbi sorunları dışında karşılaştıkları sorunların çözümü için sosyal hizmet uzmanı ekip çalışması anlayışı içerisinde hizmetlerini yürütürler. Ekibin içerisinde doktor hemşire psikolog, psikiyatrist, fizyoterapist, diyetisyen, </a:t>
            </a:r>
            <a:r>
              <a:rPr lang="tr-TR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vb</a:t>
            </a: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üyeler yer almaktadır.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203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465457"/>
            <a:ext cx="9956676" cy="644650"/>
          </a:xfrm>
        </p:spPr>
        <p:txBody>
          <a:bodyPr anchor="ctr">
            <a:normAutofit/>
          </a:bodyPr>
          <a:lstStyle/>
          <a:p>
            <a:r>
              <a:rPr lang="tr-TR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Uygulamalarda Kullanılan Yöntemler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92075" indent="0" algn="just">
              <a:buNone/>
              <a:tabLst>
                <a:tab pos="0" algn="l"/>
              </a:tabLs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Aile ve bireyle çalışma 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Grup çalışması 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Sosyal hizmet yönetimi 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Bilimsel araştırma 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 organizasyonu 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26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19" y="548680"/>
            <a:ext cx="9743085" cy="5760640"/>
          </a:xfrm>
        </p:spPr>
        <p:txBody>
          <a:bodyPr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 panose="05020102010507070707" pitchFamily="18" charset="2"/>
              <a:buNone/>
              <a:defRPr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Sosyal Hizmet Birimlerinde Sosyal Hizmet Uzmanları tarafından,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Yasal faaliyetler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Psiko-Sosyal destek faaliyetleri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destek faaliyetler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ve eğitsel faaliyetler yürütülmektedir.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882082" y="5586412"/>
            <a:ext cx="588054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4057757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465457"/>
            <a:ext cx="9956676" cy="644650"/>
          </a:xfrm>
        </p:spPr>
        <p:txBody>
          <a:bodyPr anchor="ctr">
            <a:normAutofit fontScale="90000"/>
          </a:bodyPr>
          <a:lstStyle/>
          <a:p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Yasal Faaliyetler</a:t>
            </a: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92075" indent="0" algn="just">
              <a:buNone/>
              <a:tabLst>
                <a:tab pos="0" algn="l"/>
              </a:tabLs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İhmal ve istismar vakalarının tespiti ve müdahalesi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Adölesan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gebelerle çalışma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 tedbiri dosyalarının takibi ve mahkemelere bildirim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 içi şiddet vakaları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ticareti mağduru hastalar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Terk ve buluntu bebekler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Taburculuk işlemi tamamlanmadan ayrılan hastalar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Mülteci, sığınmacı ve yabancı uyruklu hastalar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 panose="020B0604020202020204" pitchFamily="34" charset="0"/>
              <a:buChar char="•"/>
              <a:defRPr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Evde sağlık hizmetlerinin sosyal hizmet boyutu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920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465457"/>
            <a:ext cx="9956676" cy="644650"/>
          </a:xfrm>
        </p:spPr>
        <p:txBody>
          <a:bodyPr anchor="ctr">
            <a:normAutofit/>
          </a:bodyPr>
          <a:lstStyle/>
          <a:p>
            <a:r>
              <a:rPr lang="tr-TR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Psiko-sosyal Destek Faaliyetleri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92075" indent="0" algn="just">
              <a:buNone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Bireysel çalışma ve vaka takibi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Aile ve okul görüşmeleri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Kliniklerde bireysel ve grup çalışmaları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Poliklinik ve kliniklerden konsülte edilen hasta takibi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Danışmanlık hizmeti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Psikolojik destek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Engelli hastalara yönelik hizmetler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Hasta, ailesi ve sağlık personeli arasında bağlantı kuruculuk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0739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465457"/>
            <a:ext cx="9956676" cy="644650"/>
          </a:xfrm>
        </p:spPr>
        <p:txBody>
          <a:bodyPr anchor="ctr">
            <a:normAutofit/>
          </a:bodyPr>
          <a:lstStyle/>
          <a:p>
            <a:r>
              <a:rPr lang="tr-TR" sz="3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 Destek Faaliyetleri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92075" indent="0" algn="just">
              <a:buNone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4975" algn="just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Ayni ve nakdi yardımlara yönlendirme</a:t>
            </a:r>
          </a:p>
          <a:p>
            <a:pPr marL="434975" algn="just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 dışından gelen hasta ve refakatçilerinin misafirhanelere yönlendirilmesi</a:t>
            </a:r>
          </a:p>
          <a:p>
            <a:pPr marL="434975" algn="just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 dışından gelen hastaların ulaşım giderlerinin karşılanması için yönlendirme</a:t>
            </a:r>
          </a:p>
          <a:p>
            <a:pPr marL="434975" algn="just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Tedavi giderleri için kaynak bulma ve yönlendirme</a:t>
            </a:r>
          </a:p>
          <a:p>
            <a:pPr marL="434975" algn="just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Giysi ve hijyen malzemeleri ihtiyaçlarının sağlanması</a:t>
            </a:r>
          </a:p>
          <a:p>
            <a:pPr marL="434975" algn="just"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tr-T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Boş zaman etkinliklerine materyal desteği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8484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47E00C-0180-44DD-8E66-B1EEA001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512" y="465457"/>
            <a:ext cx="9956676" cy="644650"/>
          </a:xfrm>
        </p:spPr>
        <p:txBody>
          <a:bodyPr anchor="ctr"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ve Eğitsel Faaliyetler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3639C-8B93-4703-AF98-004A43D2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1" y="1110107"/>
            <a:ext cx="9721080" cy="5199213"/>
          </a:xfrm>
        </p:spPr>
        <p:txBody>
          <a:bodyPr>
            <a:noAutofit/>
          </a:bodyPr>
          <a:lstStyle/>
          <a:p>
            <a:pPr marL="92075" indent="0" algn="just">
              <a:buNone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günlerde yapılan sosyal etkinlikler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Gönüllü kuruluşlarla yapılan çalışmalar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Personel eğitimi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Konferanslar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Stajyer eğitimi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Projeler </a:t>
            </a:r>
          </a:p>
          <a:p>
            <a:pPr marL="434975"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tr-TR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B91D957-ECDE-4F1B-881E-D28D4BE4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67697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3855</TotalTime>
  <Words>292</Words>
  <Application>Microsoft Office PowerPoint</Application>
  <PresentationFormat>Geniş ekran</PresentationFormat>
  <Paragraphs>74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</vt:lpstr>
      <vt:lpstr>Wingdings 2</vt:lpstr>
      <vt:lpstr>Wingdings 3</vt:lpstr>
      <vt:lpstr>Duman</vt:lpstr>
      <vt:lpstr>ANKARA ÜNİVERSİTESİ SAĞLIK BİLİMLERİ FAKÜLTESİ SOSYAL HİZMET ANABİLİM DALI </vt:lpstr>
      <vt:lpstr> KADIN DOĞUM HASTANELERİNDE SOSYAL HİZMET UYGULAMALARI  </vt:lpstr>
      <vt:lpstr>Uygulamalarda Kullanılan Yöntemler</vt:lpstr>
      <vt:lpstr>PowerPoint Sunusu</vt:lpstr>
      <vt:lpstr>Yasal Faaliyetler </vt:lpstr>
      <vt:lpstr>Psiko-sosyal Destek Faaliyetleri</vt:lpstr>
      <vt:lpstr>Ekonomik Destek Faaliyetleri</vt:lpstr>
      <vt:lpstr>Sosyal ve Eğitsel Faaliyetler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CİNSEL ŞİDDET MAĞDURLARINA SOSYAL HİZMET YAKLAŞIMI</dc:title>
  <dc:creator>hkn</dc:creator>
  <cp:lastModifiedBy>SATI KAPISIZ</cp:lastModifiedBy>
  <cp:revision>213</cp:revision>
  <dcterms:created xsi:type="dcterms:W3CDTF">2019-12-10T17:31:29Z</dcterms:created>
  <dcterms:modified xsi:type="dcterms:W3CDTF">2022-12-27T15:57:49Z</dcterms:modified>
</cp:coreProperties>
</file>