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561" r:id="rId3"/>
    <p:sldId id="439" r:id="rId4"/>
    <p:sldId id="441" r:id="rId5"/>
    <p:sldId id="447" r:id="rId6"/>
    <p:sldId id="442" r:id="rId7"/>
    <p:sldId id="443" r:id="rId8"/>
    <p:sldId id="444" r:id="rId9"/>
    <p:sldId id="445" r:id="rId10"/>
    <p:sldId id="446" r:id="rId11"/>
    <p:sldId id="448" r:id="rId12"/>
    <p:sldId id="5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EA21B-1894-4009-BD7C-AAF2988BB2B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0"/>
      <dgm:spPr/>
    </dgm:pt>
    <dgm:pt modelId="{18536062-3408-4B69-9F9D-C24A7D578A4A}">
      <dgm:prSet phldrT="[Metin]" phldr="1"/>
      <dgm:spPr/>
      <dgm:t>
        <a:bodyPr/>
        <a:lstStyle/>
        <a:p>
          <a:endParaRPr lang="tr-TR"/>
        </a:p>
      </dgm:t>
    </dgm:pt>
    <dgm:pt modelId="{F805C0B3-948C-465F-88B3-0C9FA271EBE4}" type="parTrans" cxnId="{C41B459E-C2E0-48B4-B10B-CEA14D478363}">
      <dgm:prSet/>
      <dgm:spPr/>
      <dgm:t>
        <a:bodyPr/>
        <a:lstStyle/>
        <a:p>
          <a:endParaRPr lang="tr-TR"/>
        </a:p>
      </dgm:t>
    </dgm:pt>
    <dgm:pt modelId="{45F8F0DB-6FCF-48ED-B474-77722F55E45A}" type="sibTrans" cxnId="{C41B459E-C2E0-48B4-B10B-CEA14D478363}">
      <dgm:prSet/>
      <dgm:spPr/>
      <dgm:t>
        <a:bodyPr/>
        <a:lstStyle/>
        <a:p>
          <a:endParaRPr lang="tr-TR"/>
        </a:p>
      </dgm:t>
    </dgm:pt>
    <dgm:pt modelId="{B59A6C83-988C-4F6B-9140-2DAB5BD346AD}">
      <dgm:prSet phldrT="[Metin]" phldr="1"/>
      <dgm:spPr/>
      <dgm:t>
        <a:bodyPr/>
        <a:lstStyle/>
        <a:p>
          <a:endParaRPr lang="tr-TR"/>
        </a:p>
      </dgm:t>
    </dgm:pt>
    <dgm:pt modelId="{575177E2-92F1-4994-A813-8F34F62024AE}" type="parTrans" cxnId="{AE817BCF-41BE-4871-ACDC-CA6EC70DD09C}">
      <dgm:prSet/>
      <dgm:spPr/>
      <dgm:t>
        <a:bodyPr/>
        <a:lstStyle/>
        <a:p>
          <a:endParaRPr lang="tr-TR"/>
        </a:p>
      </dgm:t>
    </dgm:pt>
    <dgm:pt modelId="{DF558E46-AD9F-40B1-91EE-B2368041288D}" type="sibTrans" cxnId="{AE817BCF-41BE-4871-ACDC-CA6EC70DD09C}">
      <dgm:prSet/>
      <dgm:spPr/>
      <dgm:t>
        <a:bodyPr/>
        <a:lstStyle/>
        <a:p>
          <a:endParaRPr lang="tr-TR"/>
        </a:p>
      </dgm:t>
    </dgm:pt>
    <dgm:pt modelId="{81A3F773-338A-4060-AEB1-893D3D1F616B}">
      <dgm:prSet phldrT="[Metin]" phldr="1"/>
      <dgm:spPr/>
      <dgm:t>
        <a:bodyPr/>
        <a:lstStyle/>
        <a:p>
          <a:endParaRPr lang="tr-TR"/>
        </a:p>
      </dgm:t>
    </dgm:pt>
    <dgm:pt modelId="{E4E330BC-FB2D-45F5-8809-77EF4741520B}" type="parTrans" cxnId="{ACFDB332-3289-4EC1-8932-777BD0A08ACD}">
      <dgm:prSet/>
      <dgm:spPr/>
      <dgm:t>
        <a:bodyPr/>
        <a:lstStyle/>
        <a:p>
          <a:endParaRPr lang="tr-TR"/>
        </a:p>
      </dgm:t>
    </dgm:pt>
    <dgm:pt modelId="{3DDDAE2E-3594-470F-BA10-FC5139195FB8}" type="sibTrans" cxnId="{ACFDB332-3289-4EC1-8932-777BD0A08ACD}">
      <dgm:prSet/>
      <dgm:spPr/>
      <dgm:t>
        <a:bodyPr/>
        <a:lstStyle/>
        <a:p>
          <a:endParaRPr lang="tr-TR"/>
        </a:p>
      </dgm:t>
    </dgm:pt>
    <dgm:pt modelId="{A73B927D-0C21-4561-88A4-8B2B7A4B24D4}" type="pres">
      <dgm:prSet presAssocID="{80DEA21B-1894-4009-BD7C-AAF2988BB2BE}" presName="Name0" presStyleCnt="0">
        <dgm:presLayoutVars>
          <dgm:dir/>
          <dgm:resizeHandles val="exact"/>
        </dgm:presLayoutVars>
      </dgm:prSet>
      <dgm:spPr/>
    </dgm:pt>
    <dgm:pt modelId="{F4876734-69FE-4665-823F-807A15683FA4}" type="pres">
      <dgm:prSet presAssocID="{80DEA21B-1894-4009-BD7C-AAF2988BB2BE}" presName="arrow" presStyleLbl="bgShp" presStyleIdx="0" presStyleCnt="1"/>
      <dgm:spPr>
        <a:solidFill>
          <a:schemeClr val="accent1">
            <a:lumMod val="75000"/>
          </a:schemeClr>
        </a:solidFill>
        <a:scene3d>
          <a:camera prst="perspectiveRelaxedModerately" fov="3000000"/>
          <a:lightRig rig="threePt" dir="t"/>
        </a:scene3d>
      </dgm:spPr>
    </dgm:pt>
    <dgm:pt modelId="{76A159E6-3455-451C-B6C4-ACC359BF66D9}" type="pres">
      <dgm:prSet presAssocID="{80DEA21B-1894-4009-BD7C-AAF2988BB2BE}" presName="points" presStyleCnt="0"/>
      <dgm:spPr/>
    </dgm:pt>
    <dgm:pt modelId="{35461F97-683F-4FA7-AD10-0AB1C16191AF}" type="pres">
      <dgm:prSet presAssocID="{18536062-3408-4B69-9F9D-C24A7D578A4A}" presName="compositeA" presStyleCnt="0"/>
      <dgm:spPr/>
    </dgm:pt>
    <dgm:pt modelId="{3E3CF263-CB7D-4EA1-B631-CA3F6B106C4E}" type="pres">
      <dgm:prSet presAssocID="{18536062-3408-4B69-9F9D-C24A7D578A4A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972AE8-6523-4367-8322-26AB3FC57097}" type="pres">
      <dgm:prSet presAssocID="{18536062-3408-4B69-9F9D-C24A7D578A4A}" presName="circleA" presStyleLbl="node1" presStyleIdx="0" presStyleCnt="3"/>
      <dgm:spPr/>
    </dgm:pt>
    <dgm:pt modelId="{BFE5B007-DAF9-4DE2-A4D7-BBEED1669BC6}" type="pres">
      <dgm:prSet presAssocID="{18536062-3408-4B69-9F9D-C24A7D578A4A}" presName="spaceA" presStyleCnt="0"/>
      <dgm:spPr/>
    </dgm:pt>
    <dgm:pt modelId="{811C0641-3389-4579-9544-5E3F41D9E6B3}" type="pres">
      <dgm:prSet presAssocID="{45F8F0DB-6FCF-48ED-B474-77722F55E45A}" presName="space" presStyleCnt="0"/>
      <dgm:spPr/>
    </dgm:pt>
    <dgm:pt modelId="{276B8458-52B0-49E4-9DFB-29E26CD2BE8C}" type="pres">
      <dgm:prSet presAssocID="{B59A6C83-988C-4F6B-9140-2DAB5BD346AD}" presName="compositeB" presStyleCnt="0"/>
      <dgm:spPr/>
    </dgm:pt>
    <dgm:pt modelId="{91DB2526-BBA5-4B69-8DA3-CB162B4AC4EF}" type="pres">
      <dgm:prSet presAssocID="{B59A6C83-988C-4F6B-9140-2DAB5BD346AD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EFCB0B-EDC1-4BDC-972D-52D5EFF0690F}" type="pres">
      <dgm:prSet presAssocID="{B59A6C83-988C-4F6B-9140-2DAB5BD346AD}" presName="circleB" presStyleLbl="node1" presStyleIdx="1" presStyleCnt="3"/>
      <dgm:spPr/>
    </dgm:pt>
    <dgm:pt modelId="{F0D93579-5726-494A-842F-5FFA656CE01F}" type="pres">
      <dgm:prSet presAssocID="{B59A6C83-988C-4F6B-9140-2DAB5BD346AD}" presName="spaceB" presStyleCnt="0"/>
      <dgm:spPr/>
    </dgm:pt>
    <dgm:pt modelId="{A6C331CB-1350-46C2-BDDB-74DFAE3F20DE}" type="pres">
      <dgm:prSet presAssocID="{DF558E46-AD9F-40B1-91EE-B2368041288D}" presName="space" presStyleCnt="0"/>
      <dgm:spPr/>
    </dgm:pt>
    <dgm:pt modelId="{0284D85F-CE1F-40FA-97C5-0DB83AE1B451}" type="pres">
      <dgm:prSet presAssocID="{81A3F773-338A-4060-AEB1-893D3D1F616B}" presName="compositeA" presStyleCnt="0"/>
      <dgm:spPr/>
    </dgm:pt>
    <dgm:pt modelId="{A441A72E-0170-420A-A04A-6CB7C1C24064}" type="pres">
      <dgm:prSet presAssocID="{81A3F773-338A-4060-AEB1-893D3D1F616B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069278-46B0-4C41-ABF9-33BE756330A8}" type="pres">
      <dgm:prSet presAssocID="{81A3F773-338A-4060-AEB1-893D3D1F616B}" presName="circleA" presStyleLbl="node1" presStyleIdx="2" presStyleCnt="3"/>
      <dgm:spPr/>
    </dgm:pt>
    <dgm:pt modelId="{833A17F7-BA6F-4667-B63E-D631A3FBC5C1}" type="pres">
      <dgm:prSet presAssocID="{81A3F773-338A-4060-AEB1-893D3D1F616B}" presName="spaceA" presStyleCnt="0"/>
      <dgm:spPr/>
    </dgm:pt>
  </dgm:ptLst>
  <dgm:cxnLst>
    <dgm:cxn modelId="{DD14DD70-6EBE-44FE-916C-4C521525DA1C}" type="presOf" srcId="{80DEA21B-1894-4009-BD7C-AAF2988BB2BE}" destId="{A73B927D-0C21-4561-88A4-8B2B7A4B24D4}" srcOrd="0" destOrd="0" presId="urn:microsoft.com/office/officeart/2005/8/layout/hProcess11"/>
    <dgm:cxn modelId="{02A2EF15-FA69-4060-9AD1-97F218C0F6E4}" type="presOf" srcId="{B59A6C83-988C-4F6B-9140-2DAB5BD346AD}" destId="{91DB2526-BBA5-4B69-8DA3-CB162B4AC4EF}" srcOrd="0" destOrd="0" presId="urn:microsoft.com/office/officeart/2005/8/layout/hProcess11"/>
    <dgm:cxn modelId="{43959421-466B-4DE5-B53C-B1A025FB1FA5}" type="presOf" srcId="{81A3F773-338A-4060-AEB1-893D3D1F616B}" destId="{A441A72E-0170-420A-A04A-6CB7C1C24064}" srcOrd="0" destOrd="0" presId="urn:microsoft.com/office/officeart/2005/8/layout/hProcess11"/>
    <dgm:cxn modelId="{ACFDB332-3289-4EC1-8932-777BD0A08ACD}" srcId="{80DEA21B-1894-4009-BD7C-AAF2988BB2BE}" destId="{81A3F773-338A-4060-AEB1-893D3D1F616B}" srcOrd="2" destOrd="0" parTransId="{E4E330BC-FB2D-45F5-8809-77EF4741520B}" sibTransId="{3DDDAE2E-3594-470F-BA10-FC5139195FB8}"/>
    <dgm:cxn modelId="{C41B459E-C2E0-48B4-B10B-CEA14D478363}" srcId="{80DEA21B-1894-4009-BD7C-AAF2988BB2BE}" destId="{18536062-3408-4B69-9F9D-C24A7D578A4A}" srcOrd="0" destOrd="0" parTransId="{F805C0B3-948C-465F-88B3-0C9FA271EBE4}" sibTransId="{45F8F0DB-6FCF-48ED-B474-77722F55E45A}"/>
    <dgm:cxn modelId="{AE817BCF-41BE-4871-ACDC-CA6EC70DD09C}" srcId="{80DEA21B-1894-4009-BD7C-AAF2988BB2BE}" destId="{B59A6C83-988C-4F6B-9140-2DAB5BD346AD}" srcOrd="1" destOrd="0" parTransId="{575177E2-92F1-4994-A813-8F34F62024AE}" sibTransId="{DF558E46-AD9F-40B1-91EE-B2368041288D}"/>
    <dgm:cxn modelId="{1E94EE21-0BFC-4023-9B97-B7EEEFBEB94C}" type="presOf" srcId="{18536062-3408-4B69-9F9D-C24A7D578A4A}" destId="{3E3CF263-CB7D-4EA1-B631-CA3F6B106C4E}" srcOrd="0" destOrd="0" presId="urn:microsoft.com/office/officeart/2005/8/layout/hProcess11"/>
    <dgm:cxn modelId="{CAD1CE47-5710-4734-B1DC-2A7800C00589}" type="presParOf" srcId="{A73B927D-0C21-4561-88A4-8B2B7A4B24D4}" destId="{F4876734-69FE-4665-823F-807A15683FA4}" srcOrd="0" destOrd="0" presId="urn:microsoft.com/office/officeart/2005/8/layout/hProcess11"/>
    <dgm:cxn modelId="{796FB0EA-7876-4788-9716-FE3F9705C52C}" type="presParOf" srcId="{A73B927D-0C21-4561-88A4-8B2B7A4B24D4}" destId="{76A159E6-3455-451C-B6C4-ACC359BF66D9}" srcOrd="1" destOrd="0" presId="urn:microsoft.com/office/officeart/2005/8/layout/hProcess11"/>
    <dgm:cxn modelId="{A2504B5F-3CE1-494A-9020-BEAF105F0F2E}" type="presParOf" srcId="{76A159E6-3455-451C-B6C4-ACC359BF66D9}" destId="{35461F97-683F-4FA7-AD10-0AB1C16191AF}" srcOrd="0" destOrd="0" presId="urn:microsoft.com/office/officeart/2005/8/layout/hProcess11"/>
    <dgm:cxn modelId="{0A3F20DA-A946-44CB-BA97-0080CC5862DF}" type="presParOf" srcId="{35461F97-683F-4FA7-AD10-0AB1C16191AF}" destId="{3E3CF263-CB7D-4EA1-B631-CA3F6B106C4E}" srcOrd="0" destOrd="0" presId="urn:microsoft.com/office/officeart/2005/8/layout/hProcess11"/>
    <dgm:cxn modelId="{F47788A6-8092-448F-AD7C-8E37F1AA7C52}" type="presParOf" srcId="{35461F97-683F-4FA7-AD10-0AB1C16191AF}" destId="{0B972AE8-6523-4367-8322-26AB3FC57097}" srcOrd="1" destOrd="0" presId="urn:microsoft.com/office/officeart/2005/8/layout/hProcess11"/>
    <dgm:cxn modelId="{3841F53D-A884-4BDB-8023-00577E1D4DAA}" type="presParOf" srcId="{35461F97-683F-4FA7-AD10-0AB1C16191AF}" destId="{BFE5B007-DAF9-4DE2-A4D7-BBEED1669BC6}" srcOrd="2" destOrd="0" presId="urn:microsoft.com/office/officeart/2005/8/layout/hProcess11"/>
    <dgm:cxn modelId="{BDAA67EF-41CA-4289-A16C-8025ED4B1FD8}" type="presParOf" srcId="{76A159E6-3455-451C-B6C4-ACC359BF66D9}" destId="{811C0641-3389-4579-9544-5E3F41D9E6B3}" srcOrd="1" destOrd="0" presId="urn:microsoft.com/office/officeart/2005/8/layout/hProcess11"/>
    <dgm:cxn modelId="{972F508B-1594-4A62-94E8-F53DE17E3035}" type="presParOf" srcId="{76A159E6-3455-451C-B6C4-ACC359BF66D9}" destId="{276B8458-52B0-49E4-9DFB-29E26CD2BE8C}" srcOrd="2" destOrd="0" presId="urn:microsoft.com/office/officeart/2005/8/layout/hProcess11"/>
    <dgm:cxn modelId="{187F2925-7231-42FC-A6D6-0DCA4AE17234}" type="presParOf" srcId="{276B8458-52B0-49E4-9DFB-29E26CD2BE8C}" destId="{91DB2526-BBA5-4B69-8DA3-CB162B4AC4EF}" srcOrd="0" destOrd="0" presId="urn:microsoft.com/office/officeart/2005/8/layout/hProcess11"/>
    <dgm:cxn modelId="{71B8BA9A-17A6-43BE-893F-7737543DDFDF}" type="presParOf" srcId="{276B8458-52B0-49E4-9DFB-29E26CD2BE8C}" destId="{36EFCB0B-EDC1-4BDC-972D-52D5EFF0690F}" srcOrd="1" destOrd="0" presId="urn:microsoft.com/office/officeart/2005/8/layout/hProcess11"/>
    <dgm:cxn modelId="{9B813B0F-D892-4B93-8EE1-448304684A11}" type="presParOf" srcId="{276B8458-52B0-49E4-9DFB-29E26CD2BE8C}" destId="{F0D93579-5726-494A-842F-5FFA656CE01F}" srcOrd="2" destOrd="0" presId="urn:microsoft.com/office/officeart/2005/8/layout/hProcess11"/>
    <dgm:cxn modelId="{13A1C60D-2662-4794-AB44-F616B78101D0}" type="presParOf" srcId="{76A159E6-3455-451C-B6C4-ACC359BF66D9}" destId="{A6C331CB-1350-46C2-BDDB-74DFAE3F20DE}" srcOrd="3" destOrd="0" presId="urn:microsoft.com/office/officeart/2005/8/layout/hProcess11"/>
    <dgm:cxn modelId="{4B1D15D5-E6CD-4F11-8433-6899AC54A689}" type="presParOf" srcId="{76A159E6-3455-451C-B6C4-ACC359BF66D9}" destId="{0284D85F-CE1F-40FA-97C5-0DB83AE1B451}" srcOrd="4" destOrd="0" presId="urn:microsoft.com/office/officeart/2005/8/layout/hProcess11"/>
    <dgm:cxn modelId="{AE49696C-88A2-4CF1-B9BF-08671CC15F4E}" type="presParOf" srcId="{0284D85F-CE1F-40FA-97C5-0DB83AE1B451}" destId="{A441A72E-0170-420A-A04A-6CB7C1C24064}" srcOrd="0" destOrd="0" presId="urn:microsoft.com/office/officeart/2005/8/layout/hProcess11"/>
    <dgm:cxn modelId="{4DFE443B-A5B8-4439-9534-93620F86F9D5}" type="presParOf" srcId="{0284D85F-CE1F-40FA-97C5-0DB83AE1B451}" destId="{E5069278-46B0-4C41-ABF9-33BE756330A8}" srcOrd="1" destOrd="0" presId="urn:microsoft.com/office/officeart/2005/8/layout/hProcess11"/>
    <dgm:cxn modelId="{F2A94FA5-3CFA-4B4B-96E6-FF736540ED23}" type="presParOf" srcId="{0284D85F-CE1F-40FA-97C5-0DB83AE1B451}" destId="{833A17F7-BA6F-4667-B63E-D631A3FBC5C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41561E-B32F-41BB-95CC-657E3EEA50FA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8EBB7E1D-EA0C-4348-8425-011223DAEE69}">
      <dgm:prSet phldrT="[Metin]"/>
      <dgm:spPr/>
      <dgm:t>
        <a:bodyPr/>
        <a:lstStyle/>
        <a:p>
          <a:r>
            <a:rPr lang="tr-TR" dirty="0" smtClean="0"/>
            <a:t>Felsefe: Temel kavramlar</a:t>
          </a:r>
          <a:endParaRPr lang="tr-TR" dirty="0"/>
        </a:p>
      </dgm:t>
    </dgm:pt>
    <dgm:pt modelId="{53E1426D-3232-40F3-970F-39F0CA372997}" type="parTrans" cxnId="{97C02C8F-E1BB-4B80-AEF2-1AA8DE234DAA}">
      <dgm:prSet/>
      <dgm:spPr/>
      <dgm:t>
        <a:bodyPr/>
        <a:lstStyle/>
        <a:p>
          <a:endParaRPr lang="tr-TR"/>
        </a:p>
      </dgm:t>
    </dgm:pt>
    <dgm:pt modelId="{BC52F3D7-76A0-4D17-87D0-B51F468BCD78}" type="sibTrans" cxnId="{97C02C8F-E1BB-4B80-AEF2-1AA8DE234DAA}">
      <dgm:prSet/>
      <dgm:spPr/>
      <dgm:t>
        <a:bodyPr/>
        <a:lstStyle/>
        <a:p>
          <a:endParaRPr lang="tr-TR"/>
        </a:p>
      </dgm:t>
    </dgm:pt>
    <dgm:pt modelId="{944158F7-FBA4-4DA5-A14F-F893B207DB1C}">
      <dgm:prSet phldrT="[Metin]"/>
      <dgm:spPr/>
      <dgm:t>
        <a:bodyPr/>
        <a:lstStyle/>
        <a:p>
          <a:r>
            <a:rPr lang="tr-TR" dirty="0" smtClean="0"/>
            <a:t>İlkeler, kanunlar</a:t>
          </a:r>
          <a:endParaRPr lang="tr-TR" dirty="0"/>
        </a:p>
      </dgm:t>
    </dgm:pt>
    <dgm:pt modelId="{6380F0E7-40FF-43D0-BF39-1292625024E5}" type="parTrans" cxnId="{1B02FEBC-147E-467F-AF42-93FE0D5935FA}">
      <dgm:prSet/>
      <dgm:spPr/>
      <dgm:t>
        <a:bodyPr/>
        <a:lstStyle/>
        <a:p>
          <a:endParaRPr lang="tr-TR"/>
        </a:p>
      </dgm:t>
    </dgm:pt>
    <dgm:pt modelId="{6431C691-2564-47ED-BFC1-CFCB6097A4DE}" type="sibTrans" cxnId="{1B02FEBC-147E-467F-AF42-93FE0D5935FA}">
      <dgm:prSet/>
      <dgm:spPr/>
      <dgm:t>
        <a:bodyPr/>
        <a:lstStyle/>
        <a:p>
          <a:endParaRPr lang="tr-TR"/>
        </a:p>
      </dgm:t>
    </dgm:pt>
    <dgm:pt modelId="{9B1CD609-4001-4240-899A-305EBBC4449F}">
      <dgm:prSet phldrT="[Metin]"/>
      <dgm:spPr/>
      <dgm:t>
        <a:bodyPr/>
        <a:lstStyle/>
        <a:p>
          <a:r>
            <a:rPr lang="tr-TR" dirty="0" smtClean="0"/>
            <a:t>Temel felsefi düşünceler</a:t>
          </a:r>
          <a:endParaRPr lang="tr-TR" dirty="0"/>
        </a:p>
      </dgm:t>
    </dgm:pt>
    <dgm:pt modelId="{4B23B9B1-2898-47CA-BEE6-927E3C82F94A}" type="parTrans" cxnId="{E7E2A01D-73A9-4D84-9FE7-CD226B84D1D8}">
      <dgm:prSet/>
      <dgm:spPr/>
      <dgm:t>
        <a:bodyPr/>
        <a:lstStyle/>
        <a:p>
          <a:endParaRPr lang="tr-TR"/>
        </a:p>
      </dgm:t>
    </dgm:pt>
    <dgm:pt modelId="{89688C95-A803-49AA-813F-0A456856B6FD}" type="sibTrans" cxnId="{E7E2A01D-73A9-4D84-9FE7-CD226B84D1D8}">
      <dgm:prSet/>
      <dgm:spPr/>
      <dgm:t>
        <a:bodyPr/>
        <a:lstStyle/>
        <a:p>
          <a:endParaRPr lang="tr-TR"/>
        </a:p>
      </dgm:t>
    </dgm:pt>
    <dgm:pt modelId="{5B3326AF-584A-4D8A-871E-9218BE57F614}" type="pres">
      <dgm:prSet presAssocID="{2741561E-B32F-41BB-95CC-657E3EEA50FA}" presName="composite" presStyleCnt="0">
        <dgm:presLayoutVars>
          <dgm:chMax val="5"/>
          <dgm:dir/>
          <dgm:resizeHandles val="exact"/>
        </dgm:presLayoutVars>
      </dgm:prSet>
      <dgm:spPr/>
    </dgm:pt>
    <dgm:pt modelId="{A54AC97F-6FCA-4B41-BDE4-F15BD886EC45}" type="pres">
      <dgm:prSet presAssocID="{8EBB7E1D-EA0C-4348-8425-011223DAEE69}" presName="circle1" presStyleLbl="lnNode1" presStyleIdx="0" presStyleCnt="3"/>
      <dgm:spPr/>
    </dgm:pt>
    <dgm:pt modelId="{29C2B576-F0FA-45B0-B103-5B5EF2CAFBC1}" type="pres">
      <dgm:prSet presAssocID="{8EBB7E1D-EA0C-4348-8425-011223DAEE69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C979A1-4B1B-4BDF-B47E-346DA0DCE399}" type="pres">
      <dgm:prSet presAssocID="{8EBB7E1D-EA0C-4348-8425-011223DAEE69}" presName="line1" presStyleLbl="callout" presStyleIdx="0" presStyleCnt="6"/>
      <dgm:spPr/>
    </dgm:pt>
    <dgm:pt modelId="{67CC7549-811F-4B05-930A-333508C14F02}" type="pres">
      <dgm:prSet presAssocID="{8EBB7E1D-EA0C-4348-8425-011223DAEE69}" presName="d1" presStyleLbl="callout" presStyleIdx="1" presStyleCnt="6"/>
      <dgm:spPr/>
    </dgm:pt>
    <dgm:pt modelId="{99DBDDE9-8FD1-47CA-90DC-ABF9D28DEBE3}" type="pres">
      <dgm:prSet presAssocID="{944158F7-FBA4-4DA5-A14F-F893B207DB1C}" presName="circle2" presStyleLbl="lnNode1" presStyleIdx="1" presStyleCnt="3"/>
      <dgm:spPr/>
    </dgm:pt>
    <dgm:pt modelId="{E03F2B31-4DC4-428E-BD15-7940BC629AFE}" type="pres">
      <dgm:prSet presAssocID="{944158F7-FBA4-4DA5-A14F-F893B207DB1C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642B2B-E261-49FB-9F5D-379449074D17}" type="pres">
      <dgm:prSet presAssocID="{944158F7-FBA4-4DA5-A14F-F893B207DB1C}" presName="line2" presStyleLbl="callout" presStyleIdx="2" presStyleCnt="6"/>
      <dgm:spPr/>
    </dgm:pt>
    <dgm:pt modelId="{2D317F98-5ED4-4656-AAF3-34F4537664E1}" type="pres">
      <dgm:prSet presAssocID="{944158F7-FBA4-4DA5-A14F-F893B207DB1C}" presName="d2" presStyleLbl="callout" presStyleIdx="3" presStyleCnt="6"/>
      <dgm:spPr/>
    </dgm:pt>
    <dgm:pt modelId="{D03165FB-5DA2-4A23-B69C-8DA25C50FA57}" type="pres">
      <dgm:prSet presAssocID="{9B1CD609-4001-4240-899A-305EBBC4449F}" presName="circle3" presStyleLbl="lnNode1" presStyleIdx="2" presStyleCnt="3"/>
      <dgm:spPr/>
    </dgm:pt>
    <dgm:pt modelId="{065FDA8A-9E0C-43FB-9537-0BCD9FFFD09F}" type="pres">
      <dgm:prSet presAssocID="{9B1CD609-4001-4240-899A-305EBBC4449F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4C2491-021F-46E0-8C59-E990722D4E9D}" type="pres">
      <dgm:prSet presAssocID="{9B1CD609-4001-4240-899A-305EBBC4449F}" presName="line3" presStyleLbl="callout" presStyleIdx="4" presStyleCnt="6"/>
      <dgm:spPr/>
    </dgm:pt>
    <dgm:pt modelId="{49269238-53C5-463C-A2CB-E66C63BE5DF9}" type="pres">
      <dgm:prSet presAssocID="{9B1CD609-4001-4240-899A-305EBBC4449F}" presName="d3" presStyleLbl="callout" presStyleIdx="5" presStyleCnt="6"/>
      <dgm:spPr/>
    </dgm:pt>
  </dgm:ptLst>
  <dgm:cxnLst>
    <dgm:cxn modelId="{97C02C8F-E1BB-4B80-AEF2-1AA8DE234DAA}" srcId="{2741561E-B32F-41BB-95CC-657E3EEA50FA}" destId="{8EBB7E1D-EA0C-4348-8425-011223DAEE69}" srcOrd="0" destOrd="0" parTransId="{53E1426D-3232-40F3-970F-39F0CA372997}" sibTransId="{BC52F3D7-76A0-4D17-87D0-B51F468BCD78}"/>
    <dgm:cxn modelId="{1B02FEBC-147E-467F-AF42-93FE0D5935FA}" srcId="{2741561E-B32F-41BB-95CC-657E3EEA50FA}" destId="{944158F7-FBA4-4DA5-A14F-F893B207DB1C}" srcOrd="1" destOrd="0" parTransId="{6380F0E7-40FF-43D0-BF39-1292625024E5}" sibTransId="{6431C691-2564-47ED-BFC1-CFCB6097A4DE}"/>
    <dgm:cxn modelId="{A02CB8BE-C1D2-470A-8358-B5EFBDC9D2DD}" type="presOf" srcId="{944158F7-FBA4-4DA5-A14F-F893B207DB1C}" destId="{E03F2B31-4DC4-428E-BD15-7940BC629AFE}" srcOrd="0" destOrd="0" presId="urn:microsoft.com/office/officeart/2005/8/layout/target1"/>
    <dgm:cxn modelId="{E7E2A01D-73A9-4D84-9FE7-CD226B84D1D8}" srcId="{2741561E-B32F-41BB-95CC-657E3EEA50FA}" destId="{9B1CD609-4001-4240-899A-305EBBC4449F}" srcOrd="2" destOrd="0" parTransId="{4B23B9B1-2898-47CA-BEE6-927E3C82F94A}" sibTransId="{89688C95-A803-49AA-813F-0A456856B6FD}"/>
    <dgm:cxn modelId="{0F9F0A73-C5CA-4C2C-958D-13C35CF70CC1}" type="presOf" srcId="{8EBB7E1D-EA0C-4348-8425-011223DAEE69}" destId="{29C2B576-F0FA-45B0-B103-5B5EF2CAFBC1}" srcOrd="0" destOrd="0" presId="urn:microsoft.com/office/officeart/2005/8/layout/target1"/>
    <dgm:cxn modelId="{A3E06016-3A73-4282-BDFB-23FC7AB7C3D4}" type="presOf" srcId="{9B1CD609-4001-4240-899A-305EBBC4449F}" destId="{065FDA8A-9E0C-43FB-9537-0BCD9FFFD09F}" srcOrd="0" destOrd="0" presId="urn:microsoft.com/office/officeart/2005/8/layout/target1"/>
    <dgm:cxn modelId="{B078E905-F439-424D-B73B-DA206EC4C507}" type="presOf" srcId="{2741561E-B32F-41BB-95CC-657E3EEA50FA}" destId="{5B3326AF-584A-4D8A-871E-9218BE57F614}" srcOrd="0" destOrd="0" presId="urn:microsoft.com/office/officeart/2005/8/layout/target1"/>
    <dgm:cxn modelId="{8E69B131-824F-42BB-926F-4359F5EFFC79}" type="presParOf" srcId="{5B3326AF-584A-4D8A-871E-9218BE57F614}" destId="{A54AC97F-6FCA-4B41-BDE4-F15BD886EC45}" srcOrd="0" destOrd="0" presId="urn:microsoft.com/office/officeart/2005/8/layout/target1"/>
    <dgm:cxn modelId="{94BB3033-1FE6-4B8B-912F-10FFC3E8F00A}" type="presParOf" srcId="{5B3326AF-584A-4D8A-871E-9218BE57F614}" destId="{29C2B576-F0FA-45B0-B103-5B5EF2CAFBC1}" srcOrd="1" destOrd="0" presId="urn:microsoft.com/office/officeart/2005/8/layout/target1"/>
    <dgm:cxn modelId="{6A7BCA5C-9881-4E1C-AB90-8353D2DCDF2B}" type="presParOf" srcId="{5B3326AF-584A-4D8A-871E-9218BE57F614}" destId="{ACC979A1-4B1B-4BDF-B47E-346DA0DCE399}" srcOrd="2" destOrd="0" presId="urn:microsoft.com/office/officeart/2005/8/layout/target1"/>
    <dgm:cxn modelId="{918D0805-A105-4DE4-9F85-DAB8068CB2E2}" type="presParOf" srcId="{5B3326AF-584A-4D8A-871E-9218BE57F614}" destId="{67CC7549-811F-4B05-930A-333508C14F02}" srcOrd="3" destOrd="0" presId="urn:microsoft.com/office/officeart/2005/8/layout/target1"/>
    <dgm:cxn modelId="{5A625BC3-E52E-4A9C-BDA7-B6B8E04ECC2E}" type="presParOf" srcId="{5B3326AF-584A-4D8A-871E-9218BE57F614}" destId="{99DBDDE9-8FD1-47CA-90DC-ABF9D28DEBE3}" srcOrd="4" destOrd="0" presId="urn:microsoft.com/office/officeart/2005/8/layout/target1"/>
    <dgm:cxn modelId="{E2986879-F3DC-4518-8CAC-6208F73CE4BA}" type="presParOf" srcId="{5B3326AF-584A-4D8A-871E-9218BE57F614}" destId="{E03F2B31-4DC4-428E-BD15-7940BC629AFE}" srcOrd="5" destOrd="0" presId="urn:microsoft.com/office/officeart/2005/8/layout/target1"/>
    <dgm:cxn modelId="{3EF2C0C9-F9D0-4D1D-A396-F05B1FA6C440}" type="presParOf" srcId="{5B3326AF-584A-4D8A-871E-9218BE57F614}" destId="{0D642B2B-E261-49FB-9F5D-379449074D17}" srcOrd="6" destOrd="0" presId="urn:microsoft.com/office/officeart/2005/8/layout/target1"/>
    <dgm:cxn modelId="{75DFC089-9028-4C48-B551-5CCCBAD5BDEC}" type="presParOf" srcId="{5B3326AF-584A-4D8A-871E-9218BE57F614}" destId="{2D317F98-5ED4-4656-AAF3-34F4537664E1}" srcOrd="7" destOrd="0" presId="urn:microsoft.com/office/officeart/2005/8/layout/target1"/>
    <dgm:cxn modelId="{D9C5216E-1890-4811-93E6-6258ED3091AE}" type="presParOf" srcId="{5B3326AF-584A-4D8A-871E-9218BE57F614}" destId="{D03165FB-5DA2-4A23-B69C-8DA25C50FA57}" srcOrd="8" destOrd="0" presId="urn:microsoft.com/office/officeart/2005/8/layout/target1"/>
    <dgm:cxn modelId="{0BCF5991-42E8-48C6-8676-1130397F91D8}" type="presParOf" srcId="{5B3326AF-584A-4D8A-871E-9218BE57F614}" destId="{065FDA8A-9E0C-43FB-9537-0BCD9FFFD09F}" srcOrd="9" destOrd="0" presId="urn:microsoft.com/office/officeart/2005/8/layout/target1"/>
    <dgm:cxn modelId="{F2E8575B-0D4B-44EE-BDEB-55F9C5325D17}" type="presParOf" srcId="{5B3326AF-584A-4D8A-871E-9218BE57F614}" destId="{594C2491-021F-46E0-8C59-E990722D4E9D}" srcOrd="10" destOrd="0" presId="urn:microsoft.com/office/officeart/2005/8/layout/target1"/>
    <dgm:cxn modelId="{968F282B-F6E4-4A9B-9029-392845619585}" type="presParOf" srcId="{5B3326AF-584A-4D8A-871E-9218BE57F614}" destId="{49269238-53C5-463C-A2CB-E66C63BE5DF9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6A0688-75FF-4697-B53C-26E644D1280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44A47B3-4A8B-471B-B51E-11B5A190AD6A}">
      <dgm:prSet phldrT="[Metin]"/>
      <dgm:spPr/>
      <dgm:t>
        <a:bodyPr/>
        <a:lstStyle/>
        <a:p>
          <a:r>
            <a:rPr lang="tr-TR" dirty="0" smtClean="0"/>
            <a:t>Konu 1</a:t>
          </a:r>
          <a:endParaRPr lang="tr-TR" dirty="0"/>
        </a:p>
      </dgm:t>
    </dgm:pt>
    <dgm:pt modelId="{2A13CE18-25E8-4A64-B028-6F82CC8FDBF3}" type="parTrans" cxnId="{709962E7-3037-47DB-8DE2-7468C435CF83}">
      <dgm:prSet/>
      <dgm:spPr/>
      <dgm:t>
        <a:bodyPr/>
        <a:lstStyle/>
        <a:p>
          <a:endParaRPr lang="tr-TR"/>
        </a:p>
      </dgm:t>
    </dgm:pt>
    <dgm:pt modelId="{0F55D6B4-5061-47C0-9F9B-68B2F6353FB9}" type="sibTrans" cxnId="{709962E7-3037-47DB-8DE2-7468C435CF83}">
      <dgm:prSet/>
      <dgm:spPr/>
      <dgm:t>
        <a:bodyPr/>
        <a:lstStyle/>
        <a:p>
          <a:endParaRPr lang="tr-TR"/>
        </a:p>
      </dgm:t>
    </dgm:pt>
    <dgm:pt modelId="{A7ABDD34-C5AA-4B56-A704-34BC83CBA701}">
      <dgm:prSet phldrT="[Metin]"/>
      <dgm:spPr/>
      <dgm:t>
        <a:bodyPr/>
        <a:lstStyle/>
        <a:p>
          <a:r>
            <a:rPr lang="tr-TR" dirty="0" smtClean="0"/>
            <a:t>Konu 2</a:t>
          </a:r>
          <a:endParaRPr lang="tr-TR" dirty="0"/>
        </a:p>
      </dgm:t>
    </dgm:pt>
    <dgm:pt modelId="{4DF56B1D-C9E5-4872-8087-D458A794618C}" type="parTrans" cxnId="{1929E338-C363-4E60-8637-EFA1AC42AC6D}">
      <dgm:prSet/>
      <dgm:spPr/>
      <dgm:t>
        <a:bodyPr/>
        <a:lstStyle/>
        <a:p>
          <a:endParaRPr lang="tr-TR"/>
        </a:p>
      </dgm:t>
    </dgm:pt>
    <dgm:pt modelId="{242F551E-B7E4-406D-9E85-0BE52413EFDB}" type="sibTrans" cxnId="{1929E338-C363-4E60-8637-EFA1AC42AC6D}">
      <dgm:prSet/>
      <dgm:spPr/>
      <dgm:t>
        <a:bodyPr/>
        <a:lstStyle/>
        <a:p>
          <a:endParaRPr lang="tr-TR"/>
        </a:p>
      </dgm:t>
    </dgm:pt>
    <dgm:pt modelId="{BEEC3644-0EA0-4D7C-AB8D-756A998C956C}">
      <dgm:prSet phldrT="[Metin]"/>
      <dgm:spPr/>
      <dgm:t>
        <a:bodyPr/>
        <a:lstStyle/>
        <a:p>
          <a:r>
            <a:rPr lang="tr-TR" dirty="0" smtClean="0"/>
            <a:t>Konu 3</a:t>
          </a:r>
          <a:endParaRPr lang="tr-TR" dirty="0"/>
        </a:p>
      </dgm:t>
    </dgm:pt>
    <dgm:pt modelId="{B85B8886-CD35-47A6-A63E-1615BD1C42FC}" type="parTrans" cxnId="{016E867F-B066-4707-8083-CFC0E541622B}">
      <dgm:prSet/>
      <dgm:spPr/>
      <dgm:t>
        <a:bodyPr/>
        <a:lstStyle/>
        <a:p>
          <a:endParaRPr lang="tr-TR"/>
        </a:p>
      </dgm:t>
    </dgm:pt>
    <dgm:pt modelId="{D38B2D33-93CC-4006-A629-0917BB9AE7C2}" type="sibTrans" cxnId="{016E867F-B066-4707-8083-CFC0E541622B}">
      <dgm:prSet/>
      <dgm:spPr/>
      <dgm:t>
        <a:bodyPr/>
        <a:lstStyle/>
        <a:p>
          <a:endParaRPr lang="tr-TR"/>
        </a:p>
      </dgm:t>
    </dgm:pt>
    <dgm:pt modelId="{001D0F0D-0A22-4440-BCB7-A59C5C479829}" type="pres">
      <dgm:prSet presAssocID="{7B6A0688-75FF-4697-B53C-26E644D1280F}" presName="CompostProcess" presStyleCnt="0">
        <dgm:presLayoutVars>
          <dgm:dir/>
          <dgm:resizeHandles val="exact"/>
        </dgm:presLayoutVars>
      </dgm:prSet>
      <dgm:spPr/>
    </dgm:pt>
    <dgm:pt modelId="{9A1D964C-704E-467C-A3DE-3CA23CA6BEE2}" type="pres">
      <dgm:prSet presAssocID="{7B6A0688-75FF-4697-B53C-26E644D1280F}" presName="arrow" presStyleLbl="bgShp" presStyleIdx="0" presStyleCnt="1"/>
      <dgm:spPr/>
    </dgm:pt>
    <dgm:pt modelId="{173F34DE-E3DD-4C97-BB27-73AF9B538249}" type="pres">
      <dgm:prSet presAssocID="{7B6A0688-75FF-4697-B53C-26E644D1280F}" presName="linearProcess" presStyleCnt="0"/>
      <dgm:spPr/>
    </dgm:pt>
    <dgm:pt modelId="{238F4276-B289-4C79-8076-EFA83B30A3A3}" type="pres">
      <dgm:prSet presAssocID="{D44A47B3-4A8B-471B-B51E-11B5A190AD6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3F15F9-BF69-426D-B694-994E34C4C7ED}" type="pres">
      <dgm:prSet presAssocID="{0F55D6B4-5061-47C0-9F9B-68B2F6353FB9}" presName="sibTrans" presStyleCnt="0"/>
      <dgm:spPr/>
    </dgm:pt>
    <dgm:pt modelId="{3F3B07F2-7BE0-4BB9-85F5-11275F99DD4E}" type="pres">
      <dgm:prSet presAssocID="{A7ABDD34-C5AA-4B56-A704-34BC83CBA70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2F2269-5CA8-42A8-B9DC-FD1FE7717BE1}" type="pres">
      <dgm:prSet presAssocID="{242F551E-B7E4-406D-9E85-0BE52413EFDB}" presName="sibTrans" presStyleCnt="0"/>
      <dgm:spPr/>
    </dgm:pt>
    <dgm:pt modelId="{5E958A5F-5975-479C-82E2-71684F943923}" type="pres">
      <dgm:prSet presAssocID="{BEEC3644-0EA0-4D7C-AB8D-756A998C956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BC300E7-39FB-4D38-B909-2116F2083A0C}" type="presOf" srcId="{BEEC3644-0EA0-4D7C-AB8D-756A998C956C}" destId="{5E958A5F-5975-479C-82E2-71684F943923}" srcOrd="0" destOrd="0" presId="urn:microsoft.com/office/officeart/2005/8/layout/hProcess9"/>
    <dgm:cxn modelId="{709962E7-3037-47DB-8DE2-7468C435CF83}" srcId="{7B6A0688-75FF-4697-B53C-26E644D1280F}" destId="{D44A47B3-4A8B-471B-B51E-11B5A190AD6A}" srcOrd="0" destOrd="0" parTransId="{2A13CE18-25E8-4A64-B028-6F82CC8FDBF3}" sibTransId="{0F55D6B4-5061-47C0-9F9B-68B2F6353FB9}"/>
    <dgm:cxn modelId="{B43B7378-0CE5-4B11-90F1-A85FDA1491F8}" type="presOf" srcId="{A7ABDD34-C5AA-4B56-A704-34BC83CBA701}" destId="{3F3B07F2-7BE0-4BB9-85F5-11275F99DD4E}" srcOrd="0" destOrd="0" presId="urn:microsoft.com/office/officeart/2005/8/layout/hProcess9"/>
    <dgm:cxn modelId="{1929E338-C363-4E60-8637-EFA1AC42AC6D}" srcId="{7B6A0688-75FF-4697-B53C-26E644D1280F}" destId="{A7ABDD34-C5AA-4B56-A704-34BC83CBA701}" srcOrd="1" destOrd="0" parTransId="{4DF56B1D-C9E5-4872-8087-D458A794618C}" sibTransId="{242F551E-B7E4-406D-9E85-0BE52413EFDB}"/>
    <dgm:cxn modelId="{46494F76-56A0-4EA5-B8AA-708CF01EB4AE}" type="presOf" srcId="{D44A47B3-4A8B-471B-B51E-11B5A190AD6A}" destId="{238F4276-B289-4C79-8076-EFA83B30A3A3}" srcOrd="0" destOrd="0" presId="urn:microsoft.com/office/officeart/2005/8/layout/hProcess9"/>
    <dgm:cxn modelId="{016E867F-B066-4707-8083-CFC0E541622B}" srcId="{7B6A0688-75FF-4697-B53C-26E644D1280F}" destId="{BEEC3644-0EA0-4D7C-AB8D-756A998C956C}" srcOrd="2" destOrd="0" parTransId="{B85B8886-CD35-47A6-A63E-1615BD1C42FC}" sibTransId="{D38B2D33-93CC-4006-A629-0917BB9AE7C2}"/>
    <dgm:cxn modelId="{6517AE0D-AC07-4385-B889-35C72F38072C}" type="presOf" srcId="{7B6A0688-75FF-4697-B53C-26E644D1280F}" destId="{001D0F0D-0A22-4440-BCB7-A59C5C479829}" srcOrd="0" destOrd="0" presId="urn:microsoft.com/office/officeart/2005/8/layout/hProcess9"/>
    <dgm:cxn modelId="{C0F8E045-729C-459D-A3ED-E1F92CC0355D}" type="presParOf" srcId="{001D0F0D-0A22-4440-BCB7-A59C5C479829}" destId="{9A1D964C-704E-467C-A3DE-3CA23CA6BEE2}" srcOrd="0" destOrd="0" presId="urn:microsoft.com/office/officeart/2005/8/layout/hProcess9"/>
    <dgm:cxn modelId="{B892B98A-83CB-481D-97EC-E84923A0C889}" type="presParOf" srcId="{001D0F0D-0A22-4440-BCB7-A59C5C479829}" destId="{173F34DE-E3DD-4C97-BB27-73AF9B538249}" srcOrd="1" destOrd="0" presId="urn:microsoft.com/office/officeart/2005/8/layout/hProcess9"/>
    <dgm:cxn modelId="{74E334A4-E453-4F01-8B5D-387470E23D29}" type="presParOf" srcId="{173F34DE-E3DD-4C97-BB27-73AF9B538249}" destId="{238F4276-B289-4C79-8076-EFA83B30A3A3}" srcOrd="0" destOrd="0" presId="urn:microsoft.com/office/officeart/2005/8/layout/hProcess9"/>
    <dgm:cxn modelId="{54E050E2-1A18-465E-99D0-F9F240A111AA}" type="presParOf" srcId="{173F34DE-E3DD-4C97-BB27-73AF9B538249}" destId="{FF3F15F9-BF69-426D-B694-994E34C4C7ED}" srcOrd="1" destOrd="0" presId="urn:microsoft.com/office/officeart/2005/8/layout/hProcess9"/>
    <dgm:cxn modelId="{788A7755-010F-42CB-AC5A-E4E5FA94DF25}" type="presParOf" srcId="{173F34DE-E3DD-4C97-BB27-73AF9B538249}" destId="{3F3B07F2-7BE0-4BB9-85F5-11275F99DD4E}" srcOrd="2" destOrd="0" presId="urn:microsoft.com/office/officeart/2005/8/layout/hProcess9"/>
    <dgm:cxn modelId="{6B977967-0524-48A1-93A7-E9CB8ACCE8D8}" type="presParOf" srcId="{173F34DE-E3DD-4C97-BB27-73AF9B538249}" destId="{AB2F2269-5CA8-42A8-B9DC-FD1FE7717BE1}" srcOrd="3" destOrd="0" presId="urn:microsoft.com/office/officeart/2005/8/layout/hProcess9"/>
    <dgm:cxn modelId="{7BFB4618-86B4-441B-9A7E-2FF25022D6F8}" type="presParOf" srcId="{173F34DE-E3DD-4C97-BB27-73AF9B538249}" destId="{5E958A5F-5975-479C-82E2-71684F94392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29CE6B-5D14-44C5-8D98-1C65B100057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0"/>
      <dgm:spPr/>
    </dgm:pt>
    <dgm:pt modelId="{B82C76AF-B788-47C6-ABAA-97AEF21EC66D}">
      <dgm:prSet phldrT="[Metin]" phldr="1"/>
      <dgm:spPr/>
      <dgm:t>
        <a:bodyPr/>
        <a:lstStyle/>
        <a:p>
          <a:endParaRPr lang="tr-TR"/>
        </a:p>
      </dgm:t>
    </dgm:pt>
    <dgm:pt modelId="{0F47D67F-A791-4C5F-9014-E74B1A85A773}" type="parTrans" cxnId="{87EA9E9B-68C0-46B4-A60B-7C17996951AA}">
      <dgm:prSet/>
      <dgm:spPr/>
      <dgm:t>
        <a:bodyPr/>
        <a:lstStyle/>
        <a:p>
          <a:endParaRPr lang="tr-TR"/>
        </a:p>
      </dgm:t>
    </dgm:pt>
    <dgm:pt modelId="{C477EAA1-FB46-41F5-A699-B50CDB384A9E}" type="sibTrans" cxnId="{87EA9E9B-68C0-46B4-A60B-7C17996951AA}">
      <dgm:prSet/>
      <dgm:spPr/>
      <dgm:t>
        <a:bodyPr/>
        <a:lstStyle/>
        <a:p>
          <a:endParaRPr lang="tr-TR"/>
        </a:p>
      </dgm:t>
    </dgm:pt>
    <dgm:pt modelId="{B4C32DC8-6D87-4D41-B6AF-E6A4FB0E73F6}">
      <dgm:prSet phldrT="[Metin]" phldr="1"/>
      <dgm:spPr/>
      <dgm:t>
        <a:bodyPr/>
        <a:lstStyle/>
        <a:p>
          <a:endParaRPr lang="tr-TR"/>
        </a:p>
      </dgm:t>
    </dgm:pt>
    <dgm:pt modelId="{8D910AC4-546C-4FD4-A08E-CB714CB8CEAA}" type="parTrans" cxnId="{F9D0E34F-C8CD-4E93-95BD-7F0450D0DADE}">
      <dgm:prSet/>
      <dgm:spPr/>
      <dgm:t>
        <a:bodyPr/>
        <a:lstStyle/>
        <a:p>
          <a:endParaRPr lang="tr-TR"/>
        </a:p>
      </dgm:t>
    </dgm:pt>
    <dgm:pt modelId="{47AC4C1C-108B-47D8-B9EA-6894B25B2C8C}" type="sibTrans" cxnId="{F9D0E34F-C8CD-4E93-95BD-7F0450D0DADE}">
      <dgm:prSet/>
      <dgm:spPr/>
      <dgm:t>
        <a:bodyPr/>
        <a:lstStyle/>
        <a:p>
          <a:endParaRPr lang="tr-TR"/>
        </a:p>
      </dgm:t>
    </dgm:pt>
    <dgm:pt modelId="{E2A9DCB9-904D-4F99-911D-97324FFADFFB}">
      <dgm:prSet phldrT="[Metin]" phldr="1"/>
      <dgm:spPr/>
      <dgm:t>
        <a:bodyPr/>
        <a:lstStyle/>
        <a:p>
          <a:endParaRPr lang="tr-TR"/>
        </a:p>
      </dgm:t>
    </dgm:pt>
    <dgm:pt modelId="{AEFF1304-D2BF-4361-B0F5-597F03F3E414}" type="parTrans" cxnId="{DCB3405F-95C4-416D-8F3C-C22EA8032A67}">
      <dgm:prSet/>
      <dgm:spPr/>
      <dgm:t>
        <a:bodyPr/>
        <a:lstStyle/>
        <a:p>
          <a:endParaRPr lang="tr-TR"/>
        </a:p>
      </dgm:t>
    </dgm:pt>
    <dgm:pt modelId="{0A4C777A-7322-4043-B275-35381AB37120}" type="sibTrans" cxnId="{DCB3405F-95C4-416D-8F3C-C22EA8032A67}">
      <dgm:prSet/>
      <dgm:spPr/>
      <dgm:t>
        <a:bodyPr/>
        <a:lstStyle/>
        <a:p>
          <a:endParaRPr lang="tr-TR"/>
        </a:p>
      </dgm:t>
    </dgm:pt>
    <dgm:pt modelId="{B1956F20-F611-4226-B535-8DEA30303F61}" type="pres">
      <dgm:prSet presAssocID="{BC29CE6B-5D14-44C5-8D98-1C65B1000578}" presName="compositeShape" presStyleCnt="0">
        <dgm:presLayoutVars>
          <dgm:dir/>
          <dgm:resizeHandles/>
        </dgm:presLayoutVars>
      </dgm:prSet>
      <dgm:spPr/>
    </dgm:pt>
    <dgm:pt modelId="{D4F2FF02-483C-4368-ACC4-0BAF7AAD74BB}" type="pres">
      <dgm:prSet presAssocID="{BC29CE6B-5D14-44C5-8D98-1C65B1000578}" presName="pyramid" presStyleLbl="node1" presStyleIdx="0" presStyleCnt="1"/>
      <dgm:spPr/>
    </dgm:pt>
    <dgm:pt modelId="{4EBC75F0-0D83-4C22-982A-B0E9F7FAC5C2}" type="pres">
      <dgm:prSet presAssocID="{BC29CE6B-5D14-44C5-8D98-1C65B1000578}" presName="theList" presStyleCnt="0"/>
      <dgm:spPr/>
    </dgm:pt>
    <dgm:pt modelId="{949841E8-84D6-42CD-9D50-50E06A616671}" type="pres">
      <dgm:prSet presAssocID="{B82C76AF-B788-47C6-ABAA-97AEF21EC66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80FC77-BCB5-421E-BDCB-C29ACD6A80A1}" type="pres">
      <dgm:prSet presAssocID="{B82C76AF-B788-47C6-ABAA-97AEF21EC66D}" presName="aSpace" presStyleCnt="0"/>
      <dgm:spPr/>
    </dgm:pt>
    <dgm:pt modelId="{1494036C-3872-46A8-AB19-238742B138DE}" type="pres">
      <dgm:prSet presAssocID="{B4C32DC8-6D87-4D41-B6AF-E6A4FB0E73F6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4F6A89-9289-4E7D-A88E-957FF4085DFC}" type="pres">
      <dgm:prSet presAssocID="{B4C32DC8-6D87-4D41-B6AF-E6A4FB0E73F6}" presName="aSpace" presStyleCnt="0"/>
      <dgm:spPr/>
    </dgm:pt>
    <dgm:pt modelId="{25E337AF-B267-4911-B673-66B427F94CE5}" type="pres">
      <dgm:prSet presAssocID="{E2A9DCB9-904D-4F99-911D-97324FFADFF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472178-015E-43AD-A559-F86A35B35370}" type="pres">
      <dgm:prSet presAssocID="{E2A9DCB9-904D-4F99-911D-97324FFADFFB}" presName="aSpace" presStyleCnt="0"/>
      <dgm:spPr/>
    </dgm:pt>
  </dgm:ptLst>
  <dgm:cxnLst>
    <dgm:cxn modelId="{3816711B-06AA-4D0E-B2D7-885F469C0777}" type="presOf" srcId="{E2A9DCB9-904D-4F99-911D-97324FFADFFB}" destId="{25E337AF-B267-4911-B673-66B427F94CE5}" srcOrd="0" destOrd="0" presId="urn:microsoft.com/office/officeart/2005/8/layout/pyramid2"/>
    <dgm:cxn modelId="{39E157AA-3FA3-44D4-BB55-4BEF60DF5F12}" type="presOf" srcId="{B4C32DC8-6D87-4D41-B6AF-E6A4FB0E73F6}" destId="{1494036C-3872-46A8-AB19-238742B138DE}" srcOrd="0" destOrd="0" presId="urn:microsoft.com/office/officeart/2005/8/layout/pyramid2"/>
    <dgm:cxn modelId="{F9D0E34F-C8CD-4E93-95BD-7F0450D0DADE}" srcId="{BC29CE6B-5D14-44C5-8D98-1C65B1000578}" destId="{B4C32DC8-6D87-4D41-B6AF-E6A4FB0E73F6}" srcOrd="1" destOrd="0" parTransId="{8D910AC4-546C-4FD4-A08E-CB714CB8CEAA}" sibTransId="{47AC4C1C-108B-47D8-B9EA-6894B25B2C8C}"/>
    <dgm:cxn modelId="{1F87FA5D-FBDD-4E37-B143-4D447B382731}" type="presOf" srcId="{BC29CE6B-5D14-44C5-8D98-1C65B1000578}" destId="{B1956F20-F611-4226-B535-8DEA30303F61}" srcOrd="0" destOrd="0" presId="urn:microsoft.com/office/officeart/2005/8/layout/pyramid2"/>
    <dgm:cxn modelId="{AC89BB3B-78C3-4E71-B1FE-42DD50146B0F}" type="presOf" srcId="{B82C76AF-B788-47C6-ABAA-97AEF21EC66D}" destId="{949841E8-84D6-42CD-9D50-50E06A616671}" srcOrd="0" destOrd="0" presId="urn:microsoft.com/office/officeart/2005/8/layout/pyramid2"/>
    <dgm:cxn modelId="{87EA9E9B-68C0-46B4-A60B-7C17996951AA}" srcId="{BC29CE6B-5D14-44C5-8D98-1C65B1000578}" destId="{B82C76AF-B788-47C6-ABAA-97AEF21EC66D}" srcOrd="0" destOrd="0" parTransId="{0F47D67F-A791-4C5F-9014-E74B1A85A773}" sibTransId="{C477EAA1-FB46-41F5-A699-B50CDB384A9E}"/>
    <dgm:cxn modelId="{DCB3405F-95C4-416D-8F3C-C22EA8032A67}" srcId="{BC29CE6B-5D14-44C5-8D98-1C65B1000578}" destId="{E2A9DCB9-904D-4F99-911D-97324FFADFFB}" srcOrd="2" destOrd="0" parTransId="{AEFF1304-D2BF-4361-B0F5-597F03F3E414}" sibTransId="{0A4C777A-7322-4043-B275-35381AB37120}"/>
    <dgm:cxn modelId="{D3C0972A-BF08-4878-A162-125B1EA2BF9E}" type="presParOf" srcId="{B1956F20-F611-4226-B535-8DEA30303F61}" destId="{D4F2FF02-483C-4368-ACC4-0BAF7AAD74BB}" srcOrd="0" destOrd="0" presId="urn:microsoft.com/office/officeart/2005/8/layout/pyramid2"/>
    <dgm:cxn modelId="{A9C6391A-4C8B-4A6C-A48B-9FA2408507B5}" type="presParOf" srcId="{B1956F20-F611-4226-B535-8DEA30303F61}" destId="{4EBC75F0-0D83-4C22-982A-B0E9F7FAC5C2}" srcOrd="1" destOrd="0" presId="urn:microsoft.com/office/officeart/2005/8/layout/pyramid2"/>
    <dgm:cxn modelId="{A3DE4BF5-330C-429D-8632-58F07223F2E9}" type="presParOf" srcId="{4EBC75F0-0D83-4C22-982A-B0E9F7FAC5C2}" destId="{949841E8-84D6-42CD-9D50-50E06A616671}" srcOrd="0" destOrd="0" presId="urn:microsoft.com/office/officeart/2005/8/layout/pyramid2"/>
    <dgm:cxn modelId="{7A6F453C-5725-4468-ACA1-00F7FD9CDBD3}" type="presParOf" srcId="{4EBC75F0-0D83-4C22-982A-B0E9F7FAC5C2}" destId="{6E80FC77-BCB5-421E-BDCB-C29ACD6A80A1}" srcOrd="1" destOrd="0" presId="urn:microsoft.com/office/officeart/2005/8/layout/pyramid2"/>
    <dgm:cxn modelId="{D7A9D09D-F3A4-4F7C-96DF-91CB098984B4}" type="presParOf" srcId="{4EBC75F0-0D83-4C22-982A-B0E9F7FAC5C2}" destId="{1494036C-3872-46A8-AB19-238742B138DE}" srcOrd="2" destOrd="0" presId="urn:microsoft.com/office/officeart/2005/8/layout/pyramid2"/>
    <dgm:cxn modelId="{DA252933-BB42-4021-A52F-0B53CBAD158D}" type="presParOf" srcId="{4EBC75F0-0D83-4C22-982A-B0E9F7FAC5C2}" destId="{2C4F6A89-9289-4E7D-A88E-957FF4085DFC}" srcOrd="3" destOrd="0" presId="urn:microsoft.com/office/officeart/2005/8/layout/pyramid2"/>
    <dgm:cxn modelId="{450782B0-70A6-475F-AEC4-C46A06C16D13}" type="presParOf" srcId="{4EBC75F0-0D83-4C22-982A-B0E9F7FAC5C2}" destId="{25E337AF-B267-4911-B673-66B427F94CE5}" srcOrd="4" destOrd="0" presId="urn:microsoft.com/office/officeart/2005/8/layout/pyramid2"/>
    <dgm:cxn modelId="{9CD16743-9CAD-4252-8DC4-F23B8D4F0BAB}" type="presParOf" srcId="{4EBC75F0-0D83-4C22-982A-B0E9F7FAC5C2}" destId="{B6472178-015E-43AD-A559-F86A35B3537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2BE3B9-DD65-4EED-9283-FCC47ACD3A4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tr-TR"/>
        </a:p>
      </dgm:t>
    </dgm:pt>
    <dgm:pt modelId="{0ED90BC5-57E3-49B5-834F-E27D4B8FD2E5}">
      <dgm:prSet phldrT="[Metin]" phldr="1"/>
      <dgm:spPr/>
      <dgm:t>
        <a:bodyPr/>
        <a:lstStyle/>
        <a:p>
          <a:endParaRPr lang="tr-TR"/>
        </a:p>
      </dgm:t>
    </dgm:pt>
    <dgm:pt modelId="{965BB517-A70A-48BF-9274-F0EE9B93A7FC}" type="parTrans" cxnId="{2D335400-2F9A-4A83-B339-97015B3B54E2}">
      <dgm:prSet/>
      <dgm:spPr/>
      <dgm:t>
        <a:bodyPr/>
        <a:lstStyle/>
        <a:p>
          <a:endParaRPr lang="tr-TR"/>
        </a:p>
      </dgm:t>
    </dgm:pt>
    <dgm:pt modelId="{583A8585-EFD9-4AF4-BE88-AB6B27036F98}" type="sibTrans" cxnId="{2D335400-2F9A-4A83-B339-97015B3B54E2}">
      <dgm:prSet/>
      <dgm:spPr/>
      <dgm:t>
        <a:bodyPr/>
        <a:lstStyle/>
        <a:p>
          <a:endParaRPr lang="tr-TR"/>
        </a:p>
      </dgm:t>
    </dgm:pt>
    <dgm:pt modelId="{69FB8AAF-5D97-4E2D-93D0-429393CC188F}">
      <dgm:prSet phldrT="[Metin]" phldr="1"/>
      <dgm:spPr/>
      <dgm:t>
        <a:bodyPr/>
        <a:lstStyle/>
        <a:p>
          <a:endParaRPr lang="tr-TR"/>
        </a:p>
      </dgm:t>
    </dgm:pt>
    <dgm:pt modelId="{A3A9D3CA-93E4-41A2-878C-39B9FEABF591}" type="parTrans" cxnId="{F15CE5FA-DEE0-4E13-88FA-DCB89619F447}">
      <dgm:prSet/>
      <dgm:spPr/>
      <dgm:t>
        <a:bodyPr/>
        <a:lstStyle/>
        <a:p>
          <a:endParaRPr lang="tr-TR"/>
        </a:p>
      </dgm:t>
    </dgm:pt>
    <dgm:pt modelId="{954138A4-DE01-4739-A684-5A8E60E60260}" type="sibTrans" cxnId="{F15CE5FA-DEE0-4E13-88FA-DCB89619F447}">
      <dgm:prSet/>
      <dgm:spPr/>
      <dgm:t>
        <a:bodyPr/>
        <a:lstStyle/>
        <a:p>
          <a:endParaRPr lang="tr-TR"/>
        </a:p>
      </dgm:t>
    </dgm:pt>
    <dgm:pt modelId="{B7F90D35-F23D-4C18-8129-6FA16335CA99}">
      <dgm:prSet phldrT="[Metin]" phldr="1"/>
      <dgm:spPr/>
      <dgm:t>
        <a:bodyPr/>
        <a:lstStyle/>
        <a:p>
          <a:endParaRPr lang="tr-TR"/>
        </a:p>
      </dgm:t>
    </dgm:pt>
    <dgm:pt modelId="{BB2EA0E4-8ADE-4339-86C7-A6F922BB49C6}" type="parTrans" cxnId="{50CD9649-E3B0-4095-A967-73504054EF56}">
      <dgm:prSet/>
      <dgm:spPr/>
      <dgm:t>
        <a:bodyPr/>
        <a:lstStyle/>
        <a:p>
          <a:endParaRPr lang="tr-TR"/>
        </a:p>
      </dgm:t>
    </dgm:pt>
    <dgm:pt modelId="{7715F65C-2378-476F-8554-77E9B3964A17}" type="sibTrans" cxnId="{50CD9649-E3B0-4095-A967-73504054EF56}">
      <dgm:prSet/>
      <dgm:spPr/>
      <dgm:t>
        <a:bodyPr/>
        <a:lstStyle/>
        <a:p>
          <a:endParaRPr lang="tr-TR"/>
        </a:p>
      </dgm:t>
    </dgm:pt>
    <dgm:pt modelId="{CE51202E-6F43-493C-B8E0-73BC7DC8882D}">
      <dgm:prSet phldrT="[Metin]" phldr="1"/>
      <dgm:spPr/>
      <dgm:t>
        <a:bodyPr/>
        <a:lstStyle/>
        <a:p>
          <a:endParaRPr lang="tr-TR"/>
        </a:p>
      </dgm:t>
    </dgm:pt>
    <dgm:pt modelId="{C4F31643-CC87-4084-99AA-07B7C0966770}" type="parTrans" cxnId="{AA89E33B-C301-4FD7-809E-A7DB63FE1E71}">
      <dgm:prSet/>
      <dgm:spPr/>
      <dgm:t>
        <a:bodyPr/>
        <a:lstStyle/>
        <a:p>
          <a:endParaRPr lang="tr-TR"/>
        </a:p>
      </dgm:t>
    </dgm:pt>
    <dgm:pt modelId="{2B2CCF11-DAA7-4827-9B85-4186F1786119}" type="sibTrans" cxnId="{AA89E33B-C301-4FD7-809E-A7DB63FE1E71}">
      <dgm:prSet/>
      <dgm:spPr/>
      <dgm:t>
        <a:bodyPr/>
        <a:lstStyle/>
        <a:p>
          <a:endParaRPr lang="tr-TR"/>
        </a:p>
      </dgm:t>
    </dgm:pt>
    <dgm:pt modelId="{E8158BBD-A83A-4F8F-9B22-C713D1EF7399}">
      <dgm:prSet phldrT="[Metin]" phldr="1"/>
      <dgm:spPr/>
      <dgm:t>
        <a:bodyPr/>
        <a:lstStyle/>
        <a:p>
          <a:endParaRPr lang="tr-TR"/>
        </a:p>
      </dgm:t>
    </dgm:pt>
    <dgm:pt modelId="{A79B051E-1B32-47B5-B349-41A4E8542B46}" type="parTrans" cxnId="{F313C902-B65C-4B50-ACE4-DD23AC481C81}">
      <dgm:prSet/>
      <dgm:spPr/>
      <dgm:t>
        <a:bodyPr/>
        <a:lstStyle/>
        <a:p>
          <a:endParaRPr lang="tr-TR"/>
        </a:p>
      </dgm:t>
    </dgm:pt>
    <dgm:pt modelId="{310B3868-DF86-404C-AF42-79D9B14E0EF5}" type="sibTrans" cxnId="{F313C902-B65C-4B50-ACE4-DD23AC481C81}">
      <dgm:prSet/>
      <dgm:spPr/>
      <dgm:t>
        <a:bodyPr/>
        <a:lstStyle/>
        <a:p>
          <a:endParaRPr lang="tr-TR"/>
        </a:p>
      </dgm:t>
    </dgm:pt>
    <dgm:pt modelId="{FF79EE95-B079-4F5F-8D40-CE7C213AD861}" type="pres">
      <dgm:prSet presAssocID="{7F2BE3B9-DD65-4EED-9283-FCC47ACD3A4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A3F11AA-7662-43A5-8865-CDCA344590A7}" type="pres">
      <dgm:prSet presAssocID="{0ED90BC5-57E3-49B5-834F-E27D4B8FD2E5}" presName="centerShape" presStyleLbl="node0" presStyleIdx="0" presStyleCnt="1"/>
      <dgm:spPr/>
      <dgm:t>
        <a:bodyPr/>
        <a:lstStyle/>
        <a:p>
          <a:endParaRPr lang="en-GB"/>
        </a:p>
      </dgm:t>
    </dgm:pt>
    <dgm:pt modelId="{8B9B44F5-6E92-4083-9E68-FDFF0B0E4B7D}" type="pres">
      <dgm:prSet presAssocID="{A3A9D3CA-93E4-41A2-878C-39B9FEABF591}" presName="parTrans" presStyleLbl="sibTrans2D1" presStyleIdx="0" presStyleCnt="4"/>
      <dgm:spPr/>
      <dgm:t>
        <a:bodyPr/>
        <a:lstStyle/>
        <a:p>
          <a:endParaRPr lang="en-GB"/>
        </a:p>
      </dgm:t>
    </dgm:pt>
    <dgm:pt modelId="{DD61868A-0957-478F-A500-E57588598F47}" type="pres">
      <dgm:prSet presAssocID="{A3A9D3CA-93E4-41A2-878C-39B9FEABF591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C6BD10B7-40CD-4C76-A68E-A6A50A51AF67}" type="pres">
      <dgm:prSet presAssocID="{69FB8AAF-5D97-4E2D-93D0-429393CC188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0331EF-0116-48AE-9EDA-A6F47F41D387}" type="pres">
      <dgm:prSet presAssocID="{BB2EA0E4-8ADE-4339-86C7-A6F922BB49C6}" presName="parTrans" presStyleLbl="sibTrans2D1" presStyleIdx="1" presStyleCnt="4"/>
      <dgm:spPr/>
      <dgm:t>
        <a:bodyPr/>
        <a:lstStyle/>
        <a:p>
          <a:endParaRPr lang="en-GB"/>
        </a:p>
      </dgm:t>
    </dgm:pt>
    <dgm:pt modelId="{7C8264B7-1FFB-4154-865D-BA9AFF1F4C05}" type="pres">
      <dgm:prSet presAssocID="{BB2EA0E4-8ADE-4339-86C7-A6F922BB49C6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159A655C-4836-42A9-BFBF-B05F622A1DEA}" type="pres">
      <dgm:prSet presAssocID="{B7F90D35-F23D-4C18-8129-6FA16335CA9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E5AD1D-BF61-491B-BBD6-F98579E3949B}" type="pres">
      <dgm:prSet presAssocID="{C4F31643-CC87-4084-99AA-07B7C0966770}" presName="parTrans" presStyleLbl="sibTrans2D1" presStyleIdx="2" presStyleCnt="4"/>
      <dgm:spPr/>
      <dgm:t>
        <a:bodyPr/>
        <a:lstStyle/>
        <a:p>
          <a:endParaRPr lang="en-GB"/>
        </a:p>
      </dgm:t>
    </dgm:pt>
    <dgm:pt modelId="{31B1A22B-2126-461C-8790-5F65C9DD58D8}" type="pres">
      <dgm:prSet presAssocID="{C4F31643-CC87-4084-99AA-07B7C0966770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97A167E6-7DF7-4641-98D7-7C471F79D039}" type="pres">
      <dgm:prSet presAssocID="{CE51202E-6F43-493C-B8E0-73BC7DC8882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26F8D2-A3D2-4D71-B986-29D1F9607CF1}" type="pres">
      <dgm:prSet presAssocID="{A79B051E-1B32-47B5-B349-41A4E8542B46}" presName="parTrans" presStyleLbl="sibTrans2D1" presStyleIdx="3" presStyleCnt="4"/>
      <dgm:spPr/>
      <dgm:t>
        <a:bodyPr/>
        <a:lstStyle/>
        <a:p>
          <a:endParaRPr lang="en-GB"/>
        </a:p>
      </dgm:t>
    </dgm:pt>
    <dgm:pt modelId="{C9C479AD-82C3-416B-8CAF-C13EB6065A90}" type="pres">
      <dgm:prSet presAssocID="{A79B051E-1B32-47B5-B349-41A4E8542B46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32D25262-BE47-4297-8167-EF6845482010}" type="pres">
      <dgm:prSet presAssocID="{E8158BBD-A83A-4F8F-9B22-C713D1EF739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5857425-FE1C-46AC-A91B-6F55DAC7A199}" type="presOf" srcId="{C4F31643-CC87-4084-99AA-07B7C0966770}" destId="{31B1A22B-2126-461C-8790-5F65C9DD58D8}" srcOrd="1" destOrd="0" presId="urn:microsoft.com/office/officeart/2005/8/layout/radial5"/>
    <dgm:cxn modelId="{F313C902-B65C-4B50-ACE4-DD23AC481C81}" srcId="{0ED90BC5-57E3-49B5-834F-E27D4B8FD2E5}" destId="{E8158BBD-A83A-4F8F-9B22-C713D1EF7399}" srcOrd="3" destOrd="0" parTransId="{A79B051E-1B32-47B5-B349-41A4E8542B46}" sibTransId="{310B3868-DF86-404C-AF42-79D9B14E0EF5}"/>
    <dgm:cxn modelId="{A6FB643E-8BA0-4A36-AED9-727F97E82B54}" type="presOf" srcId="{0ED90BC5-57E3-49B5-834F-E27D4B8FD2E5}" destId="{5A3F11AA-7662-43A5-8865-CDCA344590A7}" srcOrd="0" destOrd="0" presId="urn:microsoft.com/office/officeart/2005/8/layout/radial5"/>
    <dgm:cxn modelId="{A19C770C-65FD-4369-BE89-386D5B9D2F14}" type="presOf" srcId="{B7F90D35-F23D-4C18-8129-6FA16335CA99}" destId="{159A655C-4836-42A9-BFBF-B05F622A1DEA}" srcOrd="0" destOrd="0" presId="urn:microsoft.com/office/officeart/2005/8/layout/radial5"/>
    <dgm:cxn modelId="{4FB65CEC-8234-460E-9A73-D5B89C0865B0}" type="presOf" srcId="{BB2EA0E4-8ADE-4339-86C7-A6F922BB49C6}" destId="{7C8264B7-1FFB-4154-865D-BA9AFF1F4C05}" srcOrd="1" destOrd="0" presId="urn:microsoft.com/office/officeart/2005/8/layout/radial5"/>
    <dgm:cxn modelId="{4C19881A-5ABE-4EEC-8AD0-5FBCFE9D1A34}" type="presOf" srcId="{C4F31643-CC87-4084-99AA-07B7C0966770}" destId="{A2E5AD1D-BF61-491B-BBD6-F98579E3949B}" srcOrd="0" destOrd="0" presId="urn:microsoft.com/office/officeart/2005/8/layout/radial5"/>
    <dgm:cxn modelId="{BC3B90C8-C9DD-4BBF-BCBB-AF73083B6989}" type="presOf" srcId="{69FB8AAF-5D97-4E2D-93D0-429393CC188F}" destId="{C6BD10B7-40CD-4C76-A68E-A6A50A51AF67}" srcOrd="0" destOrd="0" presId="urn:microsoft.com/office/officeart/2005/8/layout/radial5"/>
    <dgm:cxn modelId="{2D335400-2F9A-4A83-B339-97015B3B54E2}" srcId="{7F2BE3B9-DD65-4EED-9283-FCC47ACD3A44}" destId="{0ED90BC5-57E3-49B5-834F-E27D4B8FD2E5}" srcOrd="0" destOrd="0" parTransId="{965BB517-A70A-48BF-9274-F0EE9B93A7FC}" sibTransId="{583A8585-EFD9-4AF4-BE88-AB6B27036F98}"/>
    <dgm:cxn modelId="{EF10E8E6-0E09-472C-BB41-B0ED0D9233DD}" type="presOf" srcId="{7F2BE3B9-DD65-4EED-9283-FCC47ACD3A44}" destId="{FF79EE95-B079-4F5F-8D40-CE7C213AD861}" srcOrd="0" destOrd="0" presId="urn:microsoft.com/office/officeart/2005/8/layout/radial5"/>
    <dgm:cxn modelId="{05D6F85F-7334-4DC9-B14E-D5A5BA613696}" type="presOf" srcId="{A3A9D3CA-93E4-41A2-878C-39B9FEABF591}" destId="{8B9B44F5-6E92-4083-9E68-FDFF0B0E4B7D}" srcOrd="0" destOrd="0" presId="urn:microsoft.com/office/officeart/2005/8/layout/radial5"/>
    <dgm:cxn modelId="{E9D36E6D-6176-4B46-8F4C-2B141599F0AD}" type="presOf" srcId="{BB2EA0E4-8ADE-4339-86C7-A6F922BB49C6}" destId="{840331EF-0116-48AE-9EDA-A6F47F41D387}" srcOrd="0" destOrd="0" presId="urn:microsoft.com/office/officeart/2005/8/layout/radial5"/>
    <dgm:cxn modelId="{1B6B7387-41C1-41CC-9B68-9E6D234BFDFC}" type="presOf" srcId="{A79B051E-1B32-47B5-B349-41A4E8542B46}" destId="{C9C479AD-82C3-416B-8CAF-C13EB6065A90}" srcOrd="1" destOrd="0" presId="urn:microsoft.com/office/officeart/2005/8/layout/radial5"/>
    <dgm:cxn modelId="{EB29AB71-9332-4514-9A38-CB9B5523AC4D}" type="presOf" srcId="{CE51202E-6F43-493C-B8E0-73BC7DC8882D}" destId="{97A167E6-7DF7-4641-98D7-7C471F79D039}" srcOrd="0" destOrd="0" presId="urn:microsoft.com/office/officeart/2005/8/layout/radial5"/>
    <dgm:cxn modelId="{469D0366-0FD7-4480-98FF-2E330E46DA69}" type="presOf" srcId="{A79B051E-1B32-47B5-B349-41A4E8542B46}" destId="{7D26F8D2-A3D2-4D71-B986-29D1F9607CF1}" srcOrd="0" destOrd="0" presId="urn:microsoft.com/office/officeart/2005/8/layout/radial5"/>
    <dgm:cxn modelId="{F15CE5FA-DEE0-4E13-88FA-DCB89619F447}" srcId="{0ED90BC5-57E3-49B5-834F-E27D4B8FD2E5}" destId="{69FB8AAF-5D97-4E2D-93D0-429393CC188F}" srcOrd="0" destOrd="0" parTransId="{A3A9D3CA-93E4-41A2-878C-39B9FEABF591}" sibTransId="{954138A4-DE01-4739-A684-5A8E60E60260}"/>
    <dgm:cxn modelId="{D47AACD7-E85A-4994-A2C0-5A7A848CD66D}" type="presOf" srcId="{A3A9D3CA-93E4-41A2-878C-39B9FEABF591}" destId="{DD61868A-0957-478F-A500-E57588598F47}" srcOrd="1" destOrd="0" presId="urn:microsoft.com/office/officeart/2005/8/layout/radial5"/>
    <dgm:cxn modelId="{50CD9649-E3B0-4095-A967-73504054EF56}" srcId="{0ED90BC5-57E3-49B5-834F-E27D4B8FD2E5}" destId="{B7F90D35-F23D-4C18-8129-6FA16335CA99}" srcOrd="1" destOrd="0" parTransId="{BB2EA0E4-8ADE-4339-86C7-A6F922BB49C6}" sibTransId="{7715F65C-2378-476F-8554-77E9B3964A17}"/>
    <dgm:cxn modelId="{AA89E33B-C301-4FD7-809E-A7DB63FE1E71}" srcId="{0ED90BC5-57E3-49B5-834F-E27D4B8FD2E5}" destId="{CE51202E-6F43-493C-B8E0-73BC7DC8882D}" srcOrd="2" destOrd="0" parTransId="{C4F31643-CC87-4084-99AA-07B7C0966770}" sibTransId="{2B2CCF11-DAA7-4827-9B85-4186F1786119}"/>
    <dgm:cxn modelId="{A3829DC1-421D-4661-99B5-CC29D06E2DF8}" type="presOf" srcId="{E8158BBD-A83A-4F8F-9B22-C713D1EF7399}" destId="{32D25262-BE47-4297-8167-EF6845482010}" srcOrd="0" destOrd="0" presId="urn:microsoft.com/office/officeart/2005/8/layout/radial5"/>
    <dgm:cxn modelId="{74148D1C-3927-45B9-8F08-ABD073734262}" type="presParOf" srcId="{FF79EE95-B079-4F5F-8D40-CE7C213AD861}" destId="{5A3F11AA-7662-43A5-8865-CDCA344590A7}" srcOrd="0" destOrd="0" presId="urn:microsoft.com/office/officeart/2005/8/layout/radial5"/>
    <dgm:cxn modelId="{48E0DC27-0AB1-4C97-98C8-5E3C253A4DE7}" type="presParOf" srcId="{FF79EE95-B079-4F5F-8D40-CE7C213AD861}" destId="{8B9B44F5-6E92-4083-9E68-FDFF0B0E4B7D}" srcOrd="1" destOrd="0" presId="urn:microsoft.com/office/officeart/2005/8/layout/radial5"/>
    <dgm:cxn modelId="{0C890AA5-A9D8-4C39-8DC1-1C7BAE992F0C}" type="presParOf" srcId="{8B9B44F5-6E92-4083-9E68-FDFF0B0E4B7D}" destId="{DD61868A-0957-478F-A500-E57588598F47}" srcOrd="0" destOrd="0" presId="urn:microsoft.com/office/officeart/2005/8/layout/radial5"/>
    <dgm:cxn modelId="{D4842FE2-7945-4D49-8906-1F072FEAC806}" type="presParOf" srcId="{FF79EE95-B079-4F5F-8D40-CE7C213AD861}" destId="{C6BD10B7-40CD-4C76-A68E-A6A50A51AF67}" srcOrd="2" destOrd="0" presId="urn:microsoft.com/office/officeart/2005/8/layout/radial5"/>
    <dgm:cxn modelId="{00FDA945-A83E-4C51-9F7C-A90167756539}" type="presParOf" srcId="{FF79EE95-B079-4F5F-8D40-CE7C213AD861}" destId="{840331EF-0116-48AE-9EDA-A6F47F41D387}" srcOrd="3" destOrd="0" presId="urn:microsoft.com/office/officeart/2005/8/layout/radial5"/>
    <dgm:cxn modelId="{AE7151EC-64EE-4F06-B793-7B773FE93816}" type="presParOf" srcId="{840331EF-0116-48AE-9EDA-A6F47F41D387}" destId="{7C8264B7-1FFB-4154-865D-BA9AFF1F4C05}" srcOrd="0" destOrd="0" presId="urn:microsoft.com/office/officeart/2005/8/layout/radial5"/>
    <dgm:cxn modelId="{A58334FF-5EA4-436B-9DB8-7779BC42A0E6}" type="presParOf" srcId="{FF79EE95-B079-4F5F-8D40-CE7C213AD861}" destId="{159A655C-4836-42A9-BFBF-B05F622A1DEA}" srcOrd="4" destOrd="0" presId="urn:microsoft.com/office/officeart/2005/8/layout/radial5"/>
    <dgm:cxn modelId="{8D8C16B9-9668-49E2-BC23-DB717B629C22}" type="presParOf" srcId="{FF79EE95-B079-4F5F-8D40-CE7C213AD861}" destId="{A2E5AD1D-BF61-491B-BBD6-F98579E3949B}" srcOrd="5" destOrd="0" presId="urn:microsoft.com/office/officeart/2005/8/layout/radial5"/>
    <dgm:cxn modelId="{7B78C93F-FE95-4AE8-ACBC-789BC9300B28}" type="presParOf" srcId="{A2E5AD1D-BF61-491B-BBD6-F98579E3949B}" destId="{31B1A22B-2126-461C-8790-5F65C9DD58D8}" srcOrd="0" destOrd="0" presId="urn:microsoft.com/office/officeart/2005/8/layout/radial5"/>
    <dgm:cxn modelId="{6A1A7C5B-C6CC-49AD-A00E-B5D9F70E1646}" type="presParOf" srcId="{FF79EE95-B079-4F5F-8D40-CE7C213AD861}" destId="{97A167E6-7DF7-4641-98D7-7C471F79D039}" srcOrd="6" destOrd="0" presId="urn:microsoft.com/office/officeart/2005/8/layout/radial5"/>
    <dgm:cxn modelId="{F936ECF3-3E35-4863-B5D4-1424F1A013C7}" type="presParOf" srcId="{FF79EE95-B079-4F5F-8D40-CE7C213AD861}" destId="{7D26F8D2-A3D2-4D71-B986-29D1F9607CF1}" srcOrd="7" destOrd="0" presId="urn:microsoft.com/office/officeart/2005/8/layout/radial5"/>
    <dgm:cxn modelId="{D0D15251-1EC5-466D-BC87-67E829A969DC}" type="presParOf" srcId="{7D26F8D2-A3D2-4D71-B986-29D1F9607CF1}" destId="{C9C479AD-82C3-416B-8CAF-C13EB6065A90}" srcOrd="0" destOrd="0" presId="urn:microsoft.com/office/officeart/2005/8/layout/radial5"/>
    <dgm:cxn modelId="{FB92C7A8-BD57-4BE9-9AB7-87692E36889B}" type="presParOf" srcId="{FF79EE95-B079-4F5F-8D40-CE7C213AD861}" destId="{32D25262-BE47-4297-8167-EF684548201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DB11BD-869F-448D-8EB6-EE71DC7B7921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tr-TR"/>
        </a:p>
      </dgm:t>
    </dgm:pt>
    <dgm:pt modelId="{E58B8215-C46A-4542-9F7C-A024BE703F51}">
      <dgm:prSet phldrT="[Metin]" phldr="1"/>
      <dgm:spPr/>
      <dgm:t>
        <a:bodyPr/>
        <a:lstStyle/>
        <a:p>
          <a:endParaRPr lang="tr-TR"/>
        </a:p>
      </dgm:t>
    </dgm:pt>
    <dgm:pt modelId="{94F361ED-E5BF-4F30-AD1B-A7849770C1B5}" type="parTrans" cxnId="{0642E7C8-0338-4E89-AAE3-4B002C4583B1}">
      <dgm:prSet/>
      <dgm:spPr/>
      <dgm:t>
        <a:bodyPr/>
        <a:lstStyle/>
        <a:p>
          <a:endParaRPr lang="tr-TR"/>
        </a:p>
      </dgm:t>
    </dgm:pt>
    <dgm:pt modelId="{3E35D0B5-52FA-48D1-88F0-2F426709D99F}" type="sibTrans" cxnId="{0642E7C8-0338-4E89-AAE3-4B002C4583B1}">
      <dgm:prSet/>
      <dgm:spPr/>
      <dgm:t>
        <a:bodyPr/>
        <a:lstStyle/>
        <a:p>
          <a:endParaRPr lang="tr-TR"/>
        </a:p>
      </dgm:t>
    </dgm:pt>
    <dgm:pt modelId="{A52D01E2-0178-41BB-9ADD-51E0EA4B6372}">
      <dgm:prSet phldrT="[Metin]" phldr="1"/>
      <dgm:spPr/>
      <dgm:t>
        <a:bodyPr/>
        <a:lstStyle/>
        <a:p>
          <a:endParaRPr lang="tr-TR"/>
        </a:p>
      </dgm:t>
    </dgm:pt>
    <dgm:pt modelId="{827ABB21-ECC9-433E-847C-C491F0931CD2}" type="parTrans" cxnId="{4071C465-E40C-48EA-A974-474EBC5F3F68}">
      <dgm:prSet/>
      <dgm:spPr/>
      <dgm:t>
        <a:bodyPr/>
        <a:lstStyle/>
        <a:p>
          <a:endParaRPr lang="tr-TR"/>
        </a:p>
      </dgm:t>
    </dgm:pt>
    <dgm:pt modelId="{30DE3EAC-BACD-44AB-9675-407BC8F3C7DA}" type="sibTrans" cxnId="{4071C465-E40C-48EA-A974-474EBC5F3F68}">
      <dgm:prSet/>
      <dgm:spPr/>
      <dgm:t>
        <a:bodyPr/>
        <a:lstStyle/>
        <a:p>
          <a:endParaRPr lang="tr-TR"/>
        </a:p>
      </dgm:t>
    </dgm:pt>
    <dgm:pt modelId="{A0A06527-8A69-4431-B927-E7969EC434CB}">
      <dgm:prSet phldrT="[Metin]" phldr="1"/>
      <dgm:spPr/>
      <dgm:t>
        <a:bodyPr/>
        <a:lstStyle/>
        <a:p>
          <a:endParaRPr lang="tr-TR"/>
        </a:p>
      </dgm:t>
    </dgm:pt>
    <dgm:pt modelId="{F02800F9-C040-463B-8AC7-FB6DD0B6B5BA}" type="parTrans" cxnId="{FB395605-B2ED-487A-AAC1-C2236AA83CD9}">
      <dgm:prSet/>
      <dgm:spPr/>
      <dgm:t>
        <a:bodyPr/>
        <a:lstStyle/>
        <a:p>
          <a:endParaRPr lang="tr-TR"/>
        </a:p>
      </dgm:t>
    </dgm:pt>
    <dgm:pt modelId="{A2E4EA0B-F920-450F-A382-053363BA5664}" type="sibTrans" cxnId="{FB395605-B2ED-487A-AAC1-C2236AA83CD9}">
      <dgm:prSet/>
      <dgm:spPr/>
      <dgm:t>
        <a:bodyPr/>
        <a:lstStyle/>
        <a:p>
          <a:endParaRPr lang="tr-TR"/>
        </a:p>
      </dgm:t>
    </dgm:pt>
    <dgm:pt modelId="{939BC131-164C-4356-A6B1-404F97A623FD}">
      <dgm:prSet phldrT="[Metin]" phldr="1"/>
      <dgm:spPr/>
      <dgm:t>
        <a:bodyPr/>
        <a:lstStyle/>
        <a:p>
          <a:endParaRPr lang="tr-TR"/>
        </a:p>
      </dgm:t>
    </dgm:pt>
    <dgm:pt modelId="{28438C8F-53F9-4B18-8A92-36A8D31E830C}" type="parTrans" cxnId="{B34A34C8-B1D8-4E76-B53D-4A5A4D23969F}">
      <dgm:prSet/>
      <dgm:spPr/>
      <dgm:t>
        <a:bodyPr/>
        <a:lstStyle/>
        <a:p>
          <a:endParaRPr lang="tr-TR"/>
        </a:p>
      </dgm:t>
    </dgm:pt>
    <dgm:pt modelId="{3C50893E-5436-4977-AD49-3FC8D687D758}" type="sibTrans" cxnId="{B34A34C8-B1D8-4E76-B53D-4A5A4D23969F}">
      <dgm:prSet/>
      <dgm:spPr/>
      <dgm:t>
        <a:bodyPr/>
        <a:lstStyle/>
        <a:p>
          <a:endParaRPr lang="tr-TR"/>
        </a:p>
      </dgm:t>
    </dgm:pt>
    <dgm:pt modelId="{D64D1F73-36D6-42B4-90B7-99E4DE128CEF}">
      <dgm:prSet phldrT="[Metin]" phldr="1"/>
      <dgm:spPr/>
      <dgm:t>
        <a:bodyPr/>
        <a:lstStyle/>
        <a:p>
          <a:endParaRPr lang="tr-TR"/>
        </a:p>
      </dgm:t>
    </dgm:pt>
    <dgm:pt modelId="{6A9F9844-26AE-4FE6-971C-D43A4E7E4977}" type="parTrans" cxnId="{E4481048-6075-4BD0-98D4-0F85F3C78F7F}">
      <dgm:prSet/>
      <dgm:spPr/>
      <dgm:t>
        <a:bodyPr/>
        <a:lstStyle/>
        <a:p>
          <a:endParaRPr lang="tr-TR"/>
        </a:p>
      </dgm:t>
    </dgm:pt>
    <dgm:pt modelId="{9664F5B1-1681-420D-9E96-4F7C296EBD34}" type="sibTrans" cxnId="{E4481048-6075-4BD0-98D4-0F85F3C78F7F}">
      <dgm:prSet/>
      <dgm:spPr/>
      <dgm:t>
        <a:bodyPr/>
        <a:lstStyle/>
        <a:p>
          <a:endParaRPr lang="tr-TR"/>
        </a:p>
      </dgm:t>
    </dgm:pt>
    <dgm:pt modelId="{B7375393-2089-4B6B-A28B-A0B6249963BB}">
      <dgm:prSet phldrT="[Metin]" phldr="1"/>
      <dgm:spPr/>
      <dgm:t>
        <a:bodyPr/>
        <a:lstStyle/>
        <a:p>
          <a:endParaRPr lang="tr-TR"/>
        </a:p>
      </dgm:t>
    </dgm:pt>
    <dgm:pt modelId="{F0134100-B26E-443A-B795-A6C4F6426B48}" type="parTrans" cxnId="{F2F34A4E-26E6-4C18-8E6E-2C80F9F385B1}">
      <dgm:prSet/>
      <dgm:spPr/>
      <dgm:t>
        <a:bodyPr/>
        <a:lstStyle/>
        <a:p>
          <a:endParaRPr lang="tr-TR"/>
        </a:p>
      </dgm:t>
    </dgm:pt>
    <dgm:pt modelId="{63017C1B-1081-4C0D-BC01-17DCFF07611C}" type="sibTrans" cxnId="{F2F34A4E-26E6-4C18-8E6E-2C80F9F385B1}">
      <dgm:prSet/>
      <dgm:spPr/>
      <dgm:t>
        <a:bodyPr/>
        <a:lstStyle/>
        <a:p>
          <a:endParaRPr lang="tr-TR"/>
        </a:p>
      </dgm:t>
    </dgm:pt>
    <dgm:pt modelId="{CA480A3C-C180-43CD-94A3-5E576D7F9499}">
      <dgm:prSet phldrT="[Metin]" phldr="1"/>
      <dgm:spPr/>
      <dgm:t>
        <a:bodyPr/>
        <a:lstStyle/>
        <a:p>
          <a:endParaRPr lang="tr-TR"/>
        </a:p>
      </dgm:t>
    </dgm:pt>
    <dgm:pt modelId="{7151F098-D3E3-4AD5-B49D-C8671F8C4B34}" type="parTrans" cxnId="{90C70BF7-03A9-450C-A038-46F02113E38B}">
      <dgm:prSet/>
      <dgm:spPr/>
      <dgm:t>
        <a:bodyPr/>
        <a:lstStyle/>
        <a:p>
          <a:endParaRPr lang="tr-TR"/>
        </a:p>
      </dgm:t>
    </dgm:pt>
    <dgm:pt modelId="{34FAE989-875D-420D-8DA8-94F9F1EA204F}" type="sibTrans" cxnId="{90C70BF7-03A9-450C-A038-46F02113E38B}">
      <dgm:prSet/>
      <dgm:spPr/>
      <dgm:t>
        <a:bodyPr/>
        <a:lstStyle/>
        <a:p>
          <a:endParaRPr lang="tr-TR"/>
        </a:p>
      </dgm:t>
    </dgm:pt>
    <dgm:pt modelId="{2ACA136A-74F3-4353-B8C9-ED987B695FA6}">
      <dgm:prSet phldrT="[Metin]" phldr="1"/>
      <dgm:spPr/>
      <dgm:t>
        <a:bodyPr/>
        <a:lstStyle/>
        <a:p>
          <a:endParaRPr lang="tr-TR"/>
        </a:p>
      </dgm:t>
    </dgm:pt>
    <dgm:pt modelId="{792A4BFF-F87D-4B10-AF60-F1D48CF5D86E}" type="parTrans" cxnId="{5C44FB8D-0269-457A-9157-554989E170F9}">
      <dgm:prSet/>
      <dgm:spPr/>
      <dgm:t>
        <a:bodyPr/>
        <a:lstStyle/>
        <a:p>
          <a:endParaRPr lang="tr-TR"/>
        </a:p>
      </dgm:t>
    </dgm:pt>
    <dgm:pt modelId="{BC68C1D3-23E3-40D7-AB24-CD5A4CB67375}" type="sibTrans" cxnId="{5C44FB8D-0269-457A-9157-554989E170F9}">
      <dgm:prSet/>
      <dgm:spPr/>
      <dgm:t>
        <a:bodyPr/>
        <a:lstStyle/>
        <a:p>
          <a:endParaRPr lang="tr-TR"/>
        </a:p>
      </dgm:t>
    </dgm:pt>
    <dgm:pt modelId="{3E936A77-2F54-46EB-B9A7-7A49FF694314}">
      <dgm:prSet phldrT="[Metin]" phldr="1"/>
      <dgm:spPr/>
      <dgm:t>
        <a:bodyPr/>
        <a:lstStyle/>
        <a:p>
          <a:endParaRPr lang="tr-TR"/>
        </a:p>
      </dgm:t>
    </dgm:pt>
    <dgm:pt modelId="{363808FC-AB70-4052-AD28-7416EF0F108A}" type="parTrans" cxnId="{207725B9-1275-443B-9806-8589C2C8FA89}">
      <dgm:prSet/>
      <dgm:spPr/>
      <dgm:t>
        <a:bodyPr/>
        <a:lstStyle/>
        <a:p>
          <a:endParaRPr lang="tr-TR"/>
        </a:p>
      </dgm:t>
    </dgm:pt>
    <dgm:pt modelId="{45F344C7-CE1F-4886-850D-923F20DB00D8}" type="sibTrans" cxnId="{207725B9-1275-443B-9806-8589C2C8FA89}">
      <dgm:prSet/>
      <dgm:spPr/>
      <dgm:t>
        <a:bodyPr/>
        <a:lstStyle/>
        <a:p>
          <a:endParaRPr lang="tr-TR"/>
        </a:p>
      </dgm:t>
    </dgm:pt>
    <dgm:pt modelId="{390EB407-4BBE-4DDA-950C-DEEA3805B047}" type="pres">
      <dgm:prSet presAssocID="{82DB11BD-869F-448D-8EB6-EE71DC7B7921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DB234B83-7523-48A5-8C59-361A5D42AF0C}" type="pres">
      <dgm:prSet presAssocID="{E58B8215-C46A-4542-9F7C-A024BE703F51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21AE03-997A-4914-B13F-85A5CCFA6510}" type="pres">
      <dgm:prSet presAssocID="{3E35D0B5-52FA-48D1-88F0-2F426709D99F}" presName="sibTrans" presStyleLbl="sibTrans2D1" presStyleIdx="0" presStyleCnt="8"/>
      <dgm:spPr/>
      <dgm:t>
        <a:bodyPr/>
        <a:lstStyle/>
        <a:p>
          <a:endParaRPr lang="en-GB"/>
        </a:p>
      </dgm:t>
    </dgm:pt>
    <dgm:pt modelId="{21C448B4-D345-4860-99BD-5296639B748B}" type="pres">
      <dgm:prSet presAssocID="{A52D01E2-0178-41BB-9ADD-51E0EA4B6372}" presName="middleNode" presStyleCnt="0"/>
      <dgm:spPr/>
    </dgm:pt>
    <dgm:pt modelId="{890AFC63-E9A5-4BEA-9A38-6E05AA0E665B}" type="pres">
      <dgm:prSet presAssocID="{A52D01E2-0178-41BB-9ADD-51E0EA4B6372}" presName="padding" presStyleLbl="node1" presStyleIdx="0" presStyleCnt="9"/>
      <dgm:spPr/>
    </dgm:pt>
    <dgm:pt modelId="{39D4A102-5BC4-459C-9EC6-162B625147F0}" type="pres">
      <dgm:prSet presAssocID="{A52D01E2-0178-41BB-9ADD-51E0EA4B6372}" presName="shap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6E6FAE-5CED-4731-A2E7-8F9AB2FB5FAE}" type="pres">
      <dgm:prSet presAssocID="{30DE3EAC-BACD-44AB-9675-407BC8F3C7DA}" presName="sibTrans" presStyleLbl="sibTrans2D1" presStyleIdx="1" presStyleCnt="8"/>
      <dgm:spPr/>
      <dgm:t>
        <a:bodyPr/>
        <a:lstStyle/>
        <a:p>
          <a:endParaRPr lang="en-GB"/>
        </a:p>
      </dgm:t>
    </dgm:pt>
    <dgm:pt modelId="{E32B1788-FB23-4148-B0E2-E5FAF6A484A9}" type="pres">
      <dgm:prSet presAssocID="{A0A06527-8A69-4431-B927-E7969EC434CB}" presName="middleNode" presStyleCnt="0"/>
      <dgm:spPr/>
    </dgm:pt>
    <dgm:pt modelId="{0DD32CC6-1644-4A46-BBF6-E4BE483FDF8E}" type="pres">
      <dgm:prSet presAssocID="{A0A06527-8A69-4431-B927-E7969EC434CB}" presName="padding" presStyleLbl="node1" presStyleIdx="1" presStyleCnt="9"/>
      <dgm:spPr/>
    </dgm:pt>
    <dgm:pt modelId="{5EE7EF56-AF07-420F-B2C8-04D69A9D2D0A}" type="pres">
      <dgm:prSet presAssocID="{A0A06527-8A69-4431-B927-E7969EC434CB}" presName="shap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BD27-7985-4553-B408-008C08C19CCF}" type="pres">
      <dgm:prSet presAssocID="{A2E4EA0B-F920-450F-A382-053363BA5664}" presName="sibTrans" presStyleLbl="sibTrans2D1" presStyleIdx="2" presStyleCnt="8"/>
      <dgm:spPr/>
      <dgm:t>
        <a:bodyPr/>
        <a:lstStyle/>
        <a:p>
          <a:endParaRPr lang="en-GB"/>
        </a:p>
      </dgm:t>
    </dgm:pt>
    <dgm:pt modelId="{F9B10766-A668-4453-8A15-68D7C5C98736}" type="pres">
      <dgm:prSet presAssocID="{939BC131-164C-4356-A6B1-404F97A623FD}" presName="middleNode" presStyleCnt="0"/>
      <dgm:spPr/>
    </dgm:pt>
    <dgm:pt modelId="{8AA6FB61-3920-4A16-8E86-2058020C6D2B}" type="pres">
      <dgm:prSet presAssocID="{939BC131-164C-4356-A6B1-404F97A623FD}" presName="padding" presStyleLbl="node1" presStyleIdx="2" presStyleCnt="9"/>
      <dgm:spPr/>
    </dgm:pt>
    <dgm:pt modelId="{3A2F4939-D135-4A61-98FE-57B4948ED479}" type="pres">
      <dgm:prSet presAssocID="{939BC131-164C-4356-A6B1-404F97A623FD}" presName="shap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E9E064-FF17-4159-B649-58788C7B1CC0}" type="pres">
      <dgm:prSet presAssocID="{3C50893E-5436-4977-AD49-3FC8D687D758}" presName="sibTrans" presStyleLbl="sibTrans2D1" presStyleIdx="3" presStyleCnt="8"/>
      <dgm:spPr/>
      <dgm:t>
        <a:bodyPr/>
        <a:lstStyle/>
        <a:p>
          <a:endParaRPr lang="en-GB"/>
        </a:p>
      </dgm:t>
    </dgm:pt>
    <dgm:pt modelId="{5C08501F-8D9D-4416-B392-40ECFD5BAB20}" type="pres">
      <dgm:prSet presAssocID="{D64D1F73-36D6-42B4-90B7-99E4DE128CEF}" presName="middleNode" presStyleCnt="0"/>
      <dgm:spPr/>
    </dgm:pt>
    <dgm:pt modelId="{3AF610E1-E4D2-4EA7-A23C-E6AEA6F82517}" type="pres">
      <dgm:prSet presAssocID="{D64D1F73-36D6-42B4-90B7-99E4DE128CEF}" presName="padding" presStyleLbl="node1" presStyleIdx="3" presStyleCnt="9"/>
      <dgm:spPr/>
    </dgm:pt>
    <dgm:pt modelId="{C79DA3A1-071B-48AD-987B-811C391853C0}" type="pres">
      <dgm:prSet presAssocID="{D64D1F73-36D6-42B4-90B7-99E4DE128CEF}" presName="shap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1C9908-0791-410C-81DE-F3D89102E9E0}" type="pres">
      <dgm:prSet presAssocID="{9664F5B1-1681-420D-9E96-4F7C296EBD34}" presName="sibTrans" presStyleLbl="sibTrans2D1" presStyleIdx="4" presStyleCnt="8"/>
      <dgm:spPr/>
      <dgm:t>
        <a:bodyPr/>
        <a:lstStyle/>
        <a:p>
          <a:endParaRPr lang="en-GB"/>
        </a:p>
      </dgm:t>
    </dgm:pt>
    <dgm:pt modelId="{A3E23F9B-0CB9-4287-B075-D4BEB5FF9DFE}" type="pres">
      <dgm:prSet presAssocID="{B7375393-2089-4B6B-A28B-A0B6249963BB}" presName="middleNode" presStyleCnt="0"/>
      <dgm:spPr/>
    </dgm:pt>
    <dgm:pt modelId="{655EC533-750E-4A04-BD70-1A801F776307}" type="pres">
      <dgm:prSet presAssocID="{B7375393-2089-4B6B-A28B-A0B6249963BB}" presName="padding" presStyleLbl="node1" presStyleIdx="4" presStyleCnt="9"/>
      <dgm:spPr/>
    </dgm:pt>
    <dgm:pt modelId="{C004B7A7-0933-4B9A-8621-FCF16358B2F3}" type="pres">
      <dgm:prSet presAssocID="{B7375393-2089-4B6B-A28B-A0B6249963BB}" presName="shap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F5B9B3-CE64-438B-9DD3-020321D66755}" type="pres">
      <dgm:prSet presAssocID="{63017C1B-1081-4C0D-BC01-17DCFF07611C}" presName="sibTrans" presStyleLbl="sibTrans2D1" presStyleIdx="5" presStyleCnt="8"/>
      <dgm:spPr/>
      <dgm:t>
        <a:bodyPr/>
        <a:lstStyle/>
        <a:p>
          <a:endParaRPr lang="en-GB"/>
        </a:p>
      </dgm:t>
    </dgm:pt>
    <dgm:pt modelId="{3A60EA40-652B-43EF-9EF7-2FF7EC20A4CD}" type="pres">
      <dgm:prSet presAssocID="{CA480A3C-C180-43CD-94A3-5E576D7F9499}" presName="middleNode" presStyleCnt="0"/>
      <dgm:spPr/>
    </dgm:pt>
    <dgm:pt modelId="{C8B88167-F4A1-43BD-9BE7-92E69380AE62}" type="pres">
      <dgm:prSet presAssocID="{CA480A3C-C180-43CD-94A3-5E576D7F9499}" presName="padding" presStyleLbl="node1" presStyleIdx="5" presStyleCnt="9"/>
      <dgm:spPr/>
    </dgm:pt>
    <dgm:pt modelId="{E8C4ACC9-A357-4F06-A3CB-54EA9ED6CB56}" type="pres">
      <dgm:prSet presAssocID="{CA480A3C-C180-43CD-94A3-5E576D7F9499}" presName="shap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4E8B85-9034-4DED-A4C9-3B6488EA3F94}" type="pres">
      <dgm:prSet presAssocID="{34FAE989-875D-420D-8DA8-94F9F1EA204F}" presName="sibTrans" presStyleLbl="sibTrans2D1" presStyleIdx="6" presStyleCnt="8"/>
      <dgm:spPr/>
      <dgm:t>
        <a:bodyPr/>
        <a:lstStyle/>
        <a:p>
          <a:endParaRPr lang="en-GB"/>
        </a:p>
      </dgm:t>
    </dgm:pt>
    <dgm:pt modelId="{439D98B6-BDE3-4375-A990-E215DC967BF3}" type="pres">
      <dgm:prSet presAssocID="{2ACA136A-74F3-4353-B8C9-ED987B695FA6}" presName="middleNode" presStyleCnt="0"/>
      <dgm:spPr/>
    </dgm:pt>
    <dgm:pt modelId="{349C5D44-B9FC-498B-BCCC-6AB0FF9F0C23}" type="pres">
      <dgm:prSet presAssocID="{2ACA136A-74F3-4353-B8C9-ED987B695FA6}" presName="padding" presStyleLbl="node1" presStyleIdx="6" presStyleCnt="9"/>
      <dgm:spPr/>
    </dgm:pt>
    <dgm:pt modelId="{28442718-0CD3-4620-84A3-627663E52CDC}" type="pres">
      <dgm:prSet presAssocID="{2ACA136A-74F3-4353-B8C9-ED987B695FA6}" presName="shap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A713A-2764-464D-AEE4-5B69D811DAE0}" type="pres">
      <dgm:prSet presAssocID="{BC68C1D3-23E3-40D7-AB24-CD5A4CB67375}" presName="sibTrans" presStyleLbl="sibTrans2D1" presStyleIdx="7" presStyleCnt="8"/>
      <dgm:spPr/>
      <dgm:t>
        <a:bodyPr/>
        <a:lstStyle/>
        <a:p>
          <a:endParaRPr lang="en-GB"/>
        </a:p>
      </dgm:t>
    </dgm:pt>
    <dgm:pt modelId="{8224CAAA-94A3-452C-83E7-D232A79552C9}" type="pres">
      <dgm:prSet presAssocID="{3E936A77-2F54-46EB-B9A7-7A49FF694314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4481048-6075-4BD0-98D4-0F85F3C78F7F}" srcId="{82DB11BD-869F-448D-8EB6-EE71DC7B7921}" destId="{D64D1F73-36D6-42B4-90B7-99E4DE128CEF}" srcOrd="4" destOrd="0" parTransId="{6A9F9844-26AE-4FE6-971C-D43A4E7E4977}" sibTransId="{9664F5B1-1681-420D-9E96-4F7C296EBD34}"/>
    <dgm:cxn modelId="{5C44FB8D-0269-457A-9157-554989E170F9}" srcId="{82DB11BD-869F-448D-8EB6-EE71DC7B7921}" destId="{2ACA136A-74F3-4353-B8C9-ED987B695FA6}" srcOrd="7" destOrd="0" parTransId="{792A4BFF-F87D-4B10-AF60-F1D48CF5D86E}" sibTransId="{BC68C1D3-23E3-40D7-AB24-CD5A4CB67375}"/>
    <dgm:cxn modelId="{70983C39-E1BD-4959-992C-A4CBBB33551D}" type="presOf" srcId="{939BC131-164C-4356-A6B1-404F97A623FD}" destId="{3A2F4939-D135-4A61-98FE-57B4948ED479}" srcOrd="0" destOrd="0" presId="urn:microsoft.com/office/officeart/2005/8/layout/bProcess2"/>
    <dgm:cxn modelId="{08A42F56-D92C-4321-8241-972B8AA3C699}" type="presOf" srcId="{A2E4EA0B-F920-450F-A382-053363BA5664}" destId="{5A50BD27-7985-4553-B408-008C08C19CCF}" srcOrd="0" destOrd="0" presId="urn:microsoft.com/office/officeart/2005/8/layout/bProcess2"/>
    <dgm:cxn modelId="{EB4F3D88-F151-4523-8D1C-81FABC31C174}" type="presOf" srcId="{BC68C1D3-23E3-40D7-AB24-CD5A4CB67375}" destId="{14CA713A-2764-464D-AEE4-5B69D811DAE0}" srcOrd="0" destOrd="0" presId="urn:microsoft.com/office/officeart/2005/8/layout/bProcess2"/>
    <dgm:cxn modelId="{207725B9-1275-443B-9806-8589C2C8FA89}" srcId="{82DB11BD-869F-448D-8EB6-EE71DC7B7921}" destId="{3E936A77-2F54-46EB-B9A7-7A49FF694314}" srcOrd="8" destOrd="0" parTransId="{363808FC-AB70-4052-AD28-7416EF0F108A}" sibTransId="{45F344C7-CE1F-4886-850D-923F20DB00D8}"/>
    <dgm:cxn modelId="{90C70BF7-03A9-450C-A038-46F02113E38B}" srcId="{82DB11BD-869F-448D-8EB6-EE71DC7B7921}" destId="{CA480A3C-C180-43CD-94A3-5E576D7F9499}" srcOrd="6" destOrd="0" parTransId="{7151F098-D3E3-4AD5-B49D-C8671F8C4B34}" sibTransId="{34FAE989-875D-420D-8DA8-94F9F1EA204F}"/>
    <dgm:cxn modelId="{77B68F77-9FB7-4F6B-B9E8-9E14753EFFF8}" type="presOf" srcId="{34FAE989-875D-420D-8DA8-94F9F1EA204F}" destId="{EE4E8B85-9034-4DED-A4C9-3B6488EA3F94}" srcOrd="0" destOrd="0" presId="urn:microsoft.com/office/officeart/2005/8/layout/bProcess2"/>
    <dgm:cxn modelId="{4071C465-E40C-48EA-A974-474EBC5F3F68}" srcId="{82DB11BD-869F-448D-8EB6-EE71DC7B7921}" destId="{A52D01E2-0178-41BB-9ADD-51E0EA4B6372}" srcOrd="1" destOrd="0" parTransId="{827ABB21-ECC9-433E-847C-C491F0931CD2}" sibTransId="{30DE3EAC-BACD-44AB-9675-407BC8F3C7DA}"/>
    <dgm:cxn modelId="{437A36BA-F21C-4464-9894-FBAE824B1DBB}" type="presOf" srcId="{3E936A77-2F54-46EB-B9A7-7A49FF694314}" destId="{8224CAAA-94A3-452C-83E7-D232A79552C9}" srcOrd="0" destOrd="0" presId="urn:microsoft.com/office/officeart/2005/8/layout/bProcess2"/>
    <dgm:cxn modelId="{0B77E18C-8DCF-4801-A1E0-E630BB03E174}" type="presOf" srcId="{A0A06527-8A69-4431-B927-E7969EC434CB}" destId="{5EE7EF56-AF07-420F-B2C8-04D69A9D2D0A}" srcOrd="0" destOrd="0" presId="urn:microsoft.com/office/officeart/2005/8/layout/bProcess2"/>
    <dgm:cxn modelId="{04D29E66-3651-4146-9708-5B2CE3A5E0CE}" type="presOf" srcId="{63017C1B-1081-4C0D-BC01-17DCFF07611C}" destId="{A8F5B9B3-CE64-438B-9DD3-020321D66755}" srcOrd="0" destOrd="0" presId="urn:microsoft.com/office/officeart/2005/8/layout/bProcess2"/>
    <dgm:cxn modelId="{D83C6171-3440-4BDD-9B2A-FE248076DED9}" type="presOf" srcId="{2ACA136A-74F3-4353-B8C9-ED987B695FA6}" destId="{28442718-0CD3-4620-84A3-627663E52CDC}" srcOrd="0" destOrd="0" presId="urn:microsoft.com/office/officeart/2005/8/layout/bProcess2"/>
    <dgm:cxn modelId="{0642E7C8-0338-4E89-AAE3-4B002C4583B1}" srcId="{82DB11BD-869F-448D-8EB6-EE71DC7B7921}" destId="{E58B8215-C46A-4542-9F7C-A024BE703F51}" srcOrd="0" destOrd="0" parTransId="{94F361ED-E5BF-4F30-AD1B-A7849770C1B5}" sibTransId="{3E35D0B5-52FA-48D1-88F0-2F426709D99F}"/>
    <dgm:cxn modelId="{5B19C8D5-3D20-4DA8-90EA-787303D77801}" type="presOf" srcId="{30DE3EAC-BACD-44AB-9675-407BC8F3C7DA}" destId="{AF6E6FAE-5CED-4731-A2E7-8F9AB2FB5FAE}" srcOrd="0" destOrd="0" presId="urn:microsoft.com/office/officeart/2005/8/layout/bProcess2"/>
    <dgm:cxn modelId="{E9827114-417F-46A5-827A-778C4123F7AC}" type="presOf" srcId="{9664F5B1-1681-420D-9E96-4F7C296EBD34}" destId="{D21C9908-0791-410C-81DE-F3D89102E9E0}" srcOrd="0" destOrd="0" presId="urn:microsoft.com/office/officeart/2005/8/layout/bProcess2"/>
    <dgm:cxn modelId="{FB395605-B2ED-487A-AAC1-C2236AA83CD9}" srcId="{82DB11BD-869F-448D-8EB6-EE71DC7B7921}" destId="{A0A06527-8A69-4431-B927-E7969EC434CB}" srcOrd="2" destOrd="0" parTransId="{F02800F9-C040-463B-8AC7-FB6DD0B6B5BA}" sibTransId="{A2E4EA0B-F920-450F-A382-053363BA5664}"/>
    <dgm:cxn modelId="{12873318-E0D7-48D9-8D2F-0C82DC1A5804}" type="presOf" srcId="{82DB11BD-869F-448D-8EB6-EE71DC7B7921}" destId="{390EB407-4BBE-4DDA-950C-DEEA3805B047}" srcOrd="0" destOrd="0" presId="urn:microsoft.com/office/officeart/2005/8/layout/bProcess2"/>
    <dgm:cxn modelId="{B34A34C8-B1D8-4E76-B53D-4A5A4D23969F}" srcId="{82DB11BD-869F-448D-8EB6-EE71DC7B7921}" destId="{939BC131-164C-4356-A6B1-404F97A623FD}" srcOrd="3" destOrd="0" parTransId="{28438C8F-53F9-4B18-8A92-36A8D31E830C}" sibTransId="{3C50893E-5436-4977-AD49-3FC8D687D758}"/>
    <dgm:cxn modelId="{FEFE3254-6453-408E-A727-15A67D62817C}" type="presOf" srcId="{3C50893E-5436-4977-AD49-3FC8D687D758}" destId="{79E9E064-FF17-4159-B649-58788C7B1CC0}" srcOrd="0" destOrd="0" presId="urn:microsoft.com/office/officeart/2005/8/layout/bProcess2"/>
    <dgm:cxn modelId="{1DC25987-7799-41AB-B1FC-9CB2E117B18C}" type="presOf" srcId="{D64D1F73-36D6-42B4-90B7-99E4DE128CEF}" destId="{C79DA3A1-071B-48AD-987B-811C391853C0}" srcOrd="0" destOrd="0" presId="urn:microsoft.com/office/officeart/2005/8/layout/bProcess2"/>
    <dgm:cxn modelId="{3681FA39-634E-41D3-9109-2B8B0E028F03}" type="presOf" srcId="{E58B8215-C46A-4542-9F7C-A024BE703F51}" destId="{DB234B83-7523-48A5-8C59-361A5D42AF0C}" srcOrd="0" destOrd="0" presId="urn:microsoft.com/office/officeart/2005/8/layout/bProcess2"/>
    <dgm:cxn modelId="{8DEF17FD-CA6B-43EF-B0EE-81ACC5044C1F}" type="presOf" srcId="{B7375393-2089-4B6B-A28B-A0B6249963BB}" destId="{C004B7A7-0933-4B9A-8621-FCF16358B2F3}" srcOrd="0" destOrd="0" presId="urn:microsoft.com/office/officeart/2005/8/layout/bProcess2"/>
    <dgm:cxn modelId="{267AE586-554A-411F-B048-A29DA2C3FCC4}" type="presOf" srcId="{A52D01E2-0178-41BB-9ADD-51E0EA4B6372}" destId="{39D4A102-5BC4-459C-9EC6-162B625147F0}" srcOrd="0" destOrd="0" presId="urn:microsoft.com/office/officeart/2005/8/layout/bProcess2"/>
    <dgm:cxn modelId="{DA742D6D-436E-494B-B62F-F4646803AC43}" type="presOf" srcId="{CA480A3C-C180-43CD-94A3-5E576D7F9499}" destId="{E8C4ACC9-A357-4F06-A3CB-54EA9ED6CB56}" srcOrd="0" destOrd="0" presId="urn:microsoft.com/office/officeart/2005/8/layout/bProcess2"/>
    <dgm:cxn modelId="{F2F34A4E-26E6-4C18-8E6E-2C80F9F385B1}" srcId="{82DB11BD-869F-448D-8EB6-EE71DC7B7921}" destId="{B7375393-2089-4B6B-A28B-A0B6249963BB}" srcOrd="5" destOrd="0" parTransId="{F0134100-B26E-443A-B795-A6C4F6426B48}" sibTransId="{63017C1B-1081-4C0D-BC01-17DCFF07611C}"/>
    <dgm:cxn modelId="{28A2E8CB-919A-4DCD-BEE4-AA75C486F756}" type="presOf" srcId="{3E35D0B5-52FA-48D1-88F0-2F426709D99F}" destId="{0C21AE03-997A-4914-B13F-85A5CCFA6510}" srcOrd="0" destOrd="0" presId="urn:microsoft.com/office/officeart/2005/8/layout/bProcess2"/>
    <dgm:cxn modelId="{97485036-0803-40F8-9C3F-BE33B3567C4A}" type="presParOf" srcId="{390EB407-4BBE-4DDA-950C-DEEA3805B047}" destId="{DB234B83-7523-48A5-8C59-361A5D42AF0C}" srcOrd="0" destOrd="0" presId="urn:microsoft.com/office/officeart/2005/8/layout/bProcess2"/>
    <dgm:cxn modelId="{7D5D7467-CE60-48C6-B8E7-877ED9C36F9D}" type="presParOf" srcId="{390EB407-4BBE-4DDA-950C-DEEA3805B047}" destId="{0C21AE03-997A-4914-B13F-85A5CCFA6510}" srcOrd="1" destOrd="0" presId="urn:microsoft.com/office/officeart/2005/8/layout/bProcess2"/>
    <dgm:cxn modelId="{5DA97491-1CB4-42EF-860E-52AB633BDA5F}" type="presParOf" srcId="{390EB407-4BBE-4DDA-950C-DEEA3805B047}" destId="{21C448B4-D345-4860-99BD-5296639B748B}" srcOrd="2" destOrd="0" presId="urn:microsoft.com/office/officeart/2005/8/layout/bProcess2"/>
    <dgm:cxn modelId="{1E385F59-A0CF-4674-B62A-533D2CCA8DD5}" type="presParOf" srcId="{21C448B4-D345-4860-99BD-5296639B748B}" destId="{890AFC63-E9A5-4BEA-9A38-6E05AA0E665B}" srcOrd="0" destOrd="0" presId="urn:microsoft.com/office/officeart/2005/8/layout/bProcess2"/>
    <dgm:cxn modelId="{145B8FFB-7A97-4FE3-850A-0CA6B51E71C5}" type="presParOf" srcId="{21C448B4-D345-4860-99BD-5296639B748B}" destId="{39D4A102-5BC4-459C-9EC6-162B625147F0}" srcOrd="1" destOrd="0" presId="urn:microsoft.com/office/officeart/2005/8/layout/bProcess2"/>
    <dgm:cxn modelId="{501BE167-0069-4A15-B46D-C465D1B92DCF}" type="presParOf" srcId="{390EB407-4BBE-4DDA-950C-DEEA3805B047}" destId="{AF6E6FAE-5CED-4731-A2E7-8F9AB2FB5FAE}" srcOrd="3" destOrd="0" presId="urn:microsoft.com/office/officeart/2005/8/layout/bProcess2"/>
    <dgm:cxn modelId="{4C302E1E-6BFA-4F9A-B762-CD72677D6F26}" type="presParOf" srcId="{390EB407-4BBE-4DDA-950C-DEEA3805B047}" destId="{E32B1788-FB23-4148-B0E2-E5FAF6A484A9}" srcOrd="4" destOrd="0" presId="urn:microsoft.com/office/officeart/2005/8/layout/bProcess2"/>
    <dgm:cxn modelId="{A5402682-3D2D-4FD0-99DF-D2F35C941341}" type="presParOf" srcId="{E32B1788-FB23-4148-B0E2-E5FAF6A484A9}" destId="{0DD32CC6-1644-4A46-BBF6-E4BE483FDF8E}" srcOrd="0" destOrd="0" presId="urn:microsoft.com/office/officeart/2005/8/layout/bProcess2"/>
    <dgm:cxn modelId="{CF39CD6A-D93C-479A-95DC-79D98954309B}" type="presParOf" srcId="{E32B1788-FB23-4148-B0E2-E5FAF6A484A9}" destId="{5EE7EF56-AF07-420F-B2C8-04D69A9D2D0A}" srcOrd="1" destOrd="0" presId="urn:microsoft.com/office/officeart/2005/8/layout/bProcess2"/>
    <dgm:cxn modelId="{668B49B8-DE79-4813-A4E7-100B9D99DB96}" type="presParOf" srcId="{390EB407-4BBE-4DDA-950C-DEEA3805B047}" destId="{5A50BD27-7985-4553-B408-008C08C19CCF}" srcOrd="5" destOrd="0" presId="urn:microsoft.com/office/officeart/2005/8/layout/bProcess2"/>
    <dgm:cxn modelId="{0B9F250D-579C-46BE-A10B-8E0C90FC9580}" type="presParOf" srcId="{390EB407-4BBE-4DDA-950C-DEEA3805B047}" destId="{F9B10766-A668-4453-8A15-68D7C5C98736}" srcOrd="6" destOrd="0" presId="urn:microsoft.com/office/officeart/2005/8/layout/bProcess2"/>
    <dgm:cxn modelId="{CB9D736F-060C-4518-BE5A-5261A6962380}" type="presParOf" srcId="{F9B10766-A668-4453-8A15-68D7C5C98736}" destId="{8AA6FB61-3920-4A16-8E86-2058020C6D2B}" srcOrd="0" destOrd="0" presId="urn:microsoft.com/office/officeart/2005/8/layout/bProcess2"/>
    <dgm:cxn modelId="{89AC24DC-22A9-4BDA-9FD0-33BA8F8D827D}" type="presParOf" srcId="{F9B10766-A668-4453-8A15-68D7C5C98736}" destId="{3A2F4939-D135-4A61-98FE-57B4948ED479}" srcOrd="1" destOrd="0" presId="urn:microsoft.com/office/officeart/2005/8/layout/bProcess2"/>
    <dgm:cxn modelId="{F3FF916E-4041-485E-AA24-B11C50245D48}" type="presParOf" srcId="{390EB407-4BBE-4DDA-950C-DEEA3805B047}" destId="{79E9E064-FF17-4159-B649-58788C7B1CC0}" srcOrd="7" destOrd="0" presId="urn:microsoft.com/office/officeart/2005/8/layout/bProcess2"/>
    <dgm:cxn modelId="{4E7ECB81-ADCD-4255-A4F8-24317B3CCAB6}" type="presParOf" srcId="{390EB407-4BBE-4DDA-950C-DEEA3805B047}" destId="{5C08501F-8D9D-4416-B392-40ECFD5BAB20}" srcOrd="8" destOrd="0" presId="urn:microsoft.com/office/officeart/2005/8/layout/bProcess2"/>
    <dgm:cxn modelId="{77D82CBC-9595-4085-84E9-F432604040B1}" type="presParOf" srcId="{5C08501F-8D9D-4416-B392-40ECFD5BAB20}" destId="{3AF610E1-E4D2-4EA7-A23C-E6AEA6F82517}" srcOrd="0" destOrd="0" presId="urn:microsoft.com/office/officeart/2005/8/layout/bProcess2"/>
    <dgm:cxn modelId="{34817BAE-ED82-4EAD-9133-C4F5CD18DE61}" type="presParOf" srcId="{5C08501F-8D9D-4416-B392-40ECFD5BAB20}" destId="{C79DA3A1-071B-48AD-987B-811C391853C0}" srcOrd="1" destOrd="0" presId="urn:microsoft.com/office/officeart/2005/8/layout/bProcess2"/>
    <dgm:cxn modelId="{FE06EC76-09B1-4DA8-A0B3-A77BE26295E2}" type="presParOf" srcId="{390EB407-4BBE-4DDA-950C-DEEA3805B047}" destId="{D21C9908-0791-410C-81DE-F3D89102E9E0}" srcOrd="9" destOrd="0" presId="urn:microsoft.com/office/officeart/2005/8/layout/bProcess2"/>
    <dgm:cxn modelId="{7EE54AE8-BCFD-43CF-89E5-C533BD2925E9}" type="presParOf" srcId="{390EB407-4BBE-4DDA-950C-DEEA3805B047}" destId="{A3E23F9B-0CB9-4287-B075-D4BEB5FF9DFE}" srcOrd="10" destOrd="0" presId="urn:microsoft.com/office/officeart/2005/8/layout/bProcess2"/>
    <dgm:cxn modelId="{EF64B72C-8565-40B1-8F04-5B0C542EBA51}" type="presParOf" srcId="{A3E23F9B-0CB9-4287-B075-D4BEB5FF9DFE}" destId="{655EC533-750E-4A04-BD70-1A801F776307}" srcOrd="0" destOrd="0" presId="urn:microsoft.com/office/officeart/2005/8/layout/bProcess2"/>
    <dgm:cxn modelId="{37481C62-D0D2-44C1-994B-ED69AD47331F}" type="presParOf" srcId="{A3E23F9B-0CB9-4287-B075-D4BEB5FF9DFE}" destId="{C004B7A7-0933-4B9A-8621-FCF16358B2F3}" srcOrd="1" destOrd="0" presId="urn:microsoft.com/office/officeart/2005/8/layout/bProcess2"/>
    <dgm:cxn modelId="{6B969D2C-786C-40E0-A1EF-B4B16405FBD9}" type="presParOf" srcId="{390EB407-4BBE-4DDA-950C-DEEA3805B047}" destId="{A8F5B9B3-CE64-438B-9DD3-020321D66755}" srcOrd="11" destOrd="0" presId="urn:microsoft.com/office/officeart/2005/8/layout/bProcess2"/>
    <dgm:cxn modelId="{44B650F6-7E9E-471F-9017-2DB717A0C0CF}" type="presParOf" srcId="{390EB407-4BBE-4DDA-950C-DEEA3805B047}" destId="{3A60EA40-652B-43EF-9EF7-2FF7EC20A4CD}" srcOrd="12" destOrd="0" presId="urn:microsoft.com/office/officeart/2005/8/layout/bProcess2"/>
    <dgm:cxn modelId="{898D599D-346B-4730-A0C0-6BD8E45AE5E7}" type="presParOf" srcId="{3A60EA40-652B-43EF-9EF7-2FF7EC20A4CD}" destId="{C8B88167-F4A1-43BD-9BE7-92E69380AE62}" srcOrd="0" destOrd="0" presId="urn:microsoft.com/office/officeart/2005/8/layout/bProcess2"/>
    <dgm:cxn modelId="{DFE06C21-0BD4-4A83-B147-C193F1C449CB}" type="presParOf" srcId="{3A60EA40-652B-43EF-9EF7-2FF7EC20A4CD}" destId="{E8C4ACC9-A357-4F06-A3CB-54EA9ED6CB56}" srcOrd="1" destOrd="0" presId="urn:microsoft.com/office/officeart/2005/8/layout/bProcess2"/>
    <dgm:cxn modelId="{2623A715-0973-4161-B368-ABCEEA97D300}" type="presParOf" srcId="{390EB407-4BBE-4DDA-950C-DEEA3805B047}" destId="{EE4E8B85-9034-4DED-A4C9-3B6488EA3F94}" srcOrd="13" destOrd="0" presId="urn:microsoft.com/office/officeart/2005/8/layout/bProcess2"/>
    <dgm:cxn modelId="{196C5024-7787-4A8E-BB6B-0FBD0F6E972B}" type="presParOf" srcId="{390EB407-4BBE-4DDA-950C-DEEA3805B047}" destId="{439D98B6-BDE3-4375-A990-E215DC967BF3}" srcOrd="14" destOrd="0" presId="urn:microsoft.com/office/officeart/2005/8/layout/bProcess2"/>
    <dgm:cxn modelId="{67E6B250-6C34-4660-A9BF-DFB3DC80F9CC}" type="presParOf" srcId="{439D98B6-BDE3-4375-A990-E215DC967BF3}" destId="{349C5D44-B9FC-498B-BCCC-6AB0FF9F0C23}" srcOrd="0" destOrd="0" presId="urn:microsoft.com/office/officeart/2005/8/layout/bProcess2"/>
    <dgm:cxn modelId="{7A16EC13-352C-4848-84F7-419030FCDE11}" type="presParOf" srcId="{439D98B6-BDE3-4375-A990-E215DC967BF3}" destId="{28442718-0CD3-4620-84A3-627663E52CDC}" srcOrd="1" destOrd="0" presId="urn:microsoft.com/office/officeart/2005/8/layout/bProcess2"/>
    <dgm:cxn modelId="{5BB94C04-BBC8-40D5-B04B-44CAF24A7838}" type="presParOf" srcId="{390EB407-4BBE-4DDA-950C-DEEA3805B047}" destId="{14CA713A-2764-464D-AEE4-5B69D811DAE0}" srcOrd="15" destOrd="0" presId="urn:microsoft.com/office/officeart/2005/8/layout/bProcess2"/>
    <dgm:cxn modelId="{AD0CEF70-FE8C-419D-9E23-3135F4C2E11B}" type="presParOf" srcId="{390EB407-4BBE-4DDA-950C-DEEA3805B047}" destId="{8224CAAA-94A3-452C-83E7-D232A79552C9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76734-69FE-4665-823F-807A15683FA4}">
      <dsp:nvSpPr>
        <dsp:cNvPr id="0" name=""/>
        <dsp:cNvSpPr/>
      </dsp:nvSpPr>
      <dsp:spPr>
        <a:xfrm>
          <a:off x="0" y="523190"/>
          <a:ext cx="6096000" cy="697587"/>
        </a:xfrm>
        <a:prstGeom prst="notchedRightArrow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perspectiveRelaxedModerately" fov="3000000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CF263-CB7D-4EA1-B631-CA3F6B106C4E}">
      <dsp:nvSpPr>
        <dsp:cNvPr id="0" name=""/>
        <dsp:cNvSpPr/>
      </dsp:nvSpPr>
      <dsp:spPr>
        <a:xfrm>
          <a:off x="2678" y="0"/>
          <a:ext cx="1768078" cy="697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>
        <a:off x="2678" y="0"/>
        <a:ext cx="1768078" cy="697587"/>
      </dsp:txXfrm>
    </dsp:sp>
    <dsp:sp modelId="{0B972AE8-6523-4367-8322-26AB3FC57097}">
      <dsp:nvSpPr>
        <dsp:cNvPr id="0" name=""/>
        <dsp:cNvSpPr/>
      </dsp:nvSpPr>
      <dsp:spPr>
        <a:xfrm>
          <a:off x="799519" y="784785"/>
          <a:ext cx="174396" cy="174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B2526-BBA5-4B69-8DA3-CB162B4AC4EF}">
      <dsp:nvSpPr>
        <dsp:cNvPr id="0" name=""/>
        <dsp:cNvSpPr/>
      </dsp:nvSpPr>
      <dsp:spPr>
        <a:xfrm>
          <a:off x="1859160" y="1046380"/>
          <a:ext cx="1768078" cy="697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>
        <a:off x="1859160" y="1046380"/>
        <a:ext cx="1768078" cy="697587"/>
      </dsp:txXfrm>
    </dsp:sp>
    <dsp:sp modelId="{36EFCB0B-EDC1-4BDC-972D-52D5EFF0690F}">
      <dsp:nvSpPr>
        <dsp:cNvPr id="0" name=""/>
        <dsp:cNvSpPr/>
      </dsp:nvSpPr>
      <dsp:spPr>
        <a:xfrm>
          <a:off x="2656001" y="784785"/>
          <a:ext cx="174396" cy="174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1A72E-0170-420A-A04A-6CB7C1C24064}">
      <dsp:nvSpPr>
        <dsp:cNvPr id="0" name=""/>
        <dsp:cNvSpPr/>
      </dsp:nvSpPr>
      <dsp:spPr>
        <a:xfrm>
          <a:off x="3715642" y="0"/>
          <a:ext cx="1768078" cy="697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>
        <a:off x="3715642" y="0"/>
        <a:ext cx="1768078" cy="697587"/>
      </dsp:txXfrm>
    </dsp:sp>
    <dsp:sp modelId="{E5069278-46B0-4C41-ABF9-33BE756330A8}">
      <dsp:nvSpPr>
        <dsp:cNvPr id="0" name=""/>
        <dsp:cNvSpPr/>
      </dsp:nvSpPr>
      <dsp:spPr>
        <a:xfrm>
          <a:off x="4512483" y="784785"/>
          <a:ext cx="174396" cy="174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165FB-5DA2-4A23-B69C-8DA25C50FA57}">
      <dsp:nvSpPr>
        <dsp:cNvPr id="0" name=""/>
        <dsp:cNvSpPr/>
      </dsp:nvSpPr>
      <dsp:spPr>
        <a:xfrm>
          <a:off x="1697850" y="540059"/>
          <a:ext cx="1620180" cy="162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BDDE9-8FD1-47CA-90DC-ABF9D28DEBE3}">
      <dsp:nvSpPr>
        <dsp:cNvPr id="0" name=""/>
        <dsp:cNvSpPr/>
      </dsp:nvSpPr>
      <dsp:spPr>
        <a:xfrm>
          <a:off x="2021886" y="864096"/>
          <a:ext cx="972108" cy="9721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AC97F-6FCA-4B41-BDE4-F15BD886EC45}">
      <dsp:nvSpPr>
        <dsp:cNvPr id="0" name=""/>
        <dsp:cNvSpPr/>
      </dsp:nvSpPr>
      <dsp:spPr>
        <a:xfrm>
          <a:off x="2345922" y="1188132"/>
          <a:ext cx="324036" cy="3240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2B576-F0FA-45B0-B103-5B5EF2CAFBC1}">
      <dsp:nvSpPr>
        <dsp:cNvPr id="0" name=""/>
        <dsp:cNvSpPr/>
      </dsp:nvSpPr>
      <dsp:spPr>
        <a:xfrm>
          <a:off x="3588060" y="0"/>
          <a:ext cx="810090" cy="472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Felsefe: Temel kavramlar</a:t>
          </a:r>
          <a:endParaRPr lang="tr-TR" sz="1000" kern="1200" dirty="0"/>
        </a:p>
      </dsp:txBody>
      <dsp:txXfrm>
        <a:off x="3588060" y="0"/>
        <a:ext cx="810090" cy="472552"/>
      </dsp:txXfrm>
    </dsp:sp>
    <dsp:sp modelId="{ACC979A1-4B1B-4BDF-B47E-346DA0DCE399}">
      <dsp:nvSpPr>
        <dsp:cNvPr id="0" name=""/>
        <dsp:cNvSpPr/>
      </dsp:nvSpPr>
      <dsp:spPr>
        <a:xfrm>
          <a:off x="3385537" y="236276"/>
          <a:ext cx="2025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CC7549-811F-4B05-930A-333508C14F02}">
      <dsp:nvSpPr>
        <dsp:cNvPr id="0" name=""/>
        <dsp:cNvSpPr/>
      </dsp:nvSpPr>
      <dsp:spPr>
        <a:xfrm rot="5400000">
          <a:off x="2389531" y="354954"/>
          <a:ext cx="1113603" cy="87678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3F2B31-4DC4-428E-BD15-7940BC629AFE}">
      <dsp:nvSpPr>
        <dsp:cNvPr id="0" name=""/>
        <dsp:cNvSpPr/>
      </dsp:nvSpPr>
      <dsp:spPr>
        <a:xfrm>
          <a:off x="3588060" y="472552"/>
          <a:ext cx="810090" cy="472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İlkeler, kanunlar</a:t>
          </a:r>
          <a:endParaRPr lang="tr-TR" sz="1000" kern="1200" dirty="0"/>
        </a:p>
      </dsp:txBody>
      <dsp:txXfrm>
        <a:off x="3588060" y="472552"/>
        <a:ext cx="810090" cy="472552"/>
      </dsp:txXfrm>
    </dsp:sp>
    <dsp:sp modelId="{0D642B2B-E261-49FB-9F5D-379449074D17}">
      <dsp:nvSpPr>
        <dsp:cNvPr id="0" name=""/>
        <dsp:cNvSpPr/>
      </dsp:nvSpPr>
      <dsp:spPr>
        <a:xfrm>
          <a:off x="3385537" y="708828"/>
          <a:ext cx="2025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317F98-5ED4-4656-AAF3-34F4537664E1}">
      <dsp:nvSpPr>
        <dsp:cNvPr id="0" name=""/>
        <dsp:cNvSpPr/>
      </dsp:nvSpPr>
      <dsp:spPr>
        <a:xfrm rot="5400000">
          <a:off x="2628562" y="820135"/>
          <a:ext cx="867768" cy="64456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5FDA8A-9E0C-43FB-9537-0BCD9FFFD09F}">
      <dsp:nvSpPr>
        <dsp:cNvPr id="0" name=""/>
        <dsp:cNvSpPr/>
      </dsp:nvSpPr>
      <dsp:spPr>
        <a:xfrm>
          <a:off x="3588060" y="945104"/>
          <a:ext cx="810090" cy="472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Temel felsefi düşünceler</a:t>
          </a:r>
          <a:endParaRPr lang="tr-TR" sz="1000" kern="1200" dirty="0"/>
        </a:p>
      </dsp:txBody>
      <dsp:txXfrm>
        <a:off x="3588060" y="945104"/>
        <a:ext cx="810090" cy="472552"/>
      </dsp:txXfrm>
    </dsp:sp>
    <dsp:sp modelId="{594C2491-021F-46E0-8C59-E990722D4E9D}">
      <dsp:nvSpPr>
        <dsp:cNvPr id="0" name=""/>
        <dsp:cNvSpPr/>
      </dsp:nvSpPr>
      <dsp:spPr>
        <a:xfrm>
          <a:off x="3385537" y="1181381"/>
          <a:ext cx="2025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269238-53C5-463C-A2CB-E66C63BE5DF9}">
      <dsp:nvSpPr>
        <dsp:cNvPr id="0" name=""/>
        <dsp:cNvSpPr/>
      </dsp:nvSpPr>
      <dsp:spPr>
        <a:xfrm rot="5400000">
          <a:off x="2867889" y="1284937"/>
          <a:ext cx="619988" cy="41233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D964C-704E-467C-A3DE-3CA23CA6BEE2}">
      <dsp:nvSpPr>
        <dsp:cNvPr id="0" name=""/>
        <dsp:cNvSpPr/>
      </dsp:nvSpPr>
      <dsp:spPr>
        <a:xfrm>
          <a:off x="457199" y="0"/>
          <a:ext cx="5181600" cy="253605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F4276-B289-4C79-8076-EFA83B30A3A3}">
      <dsp:nvSpPr>
        <dsp:cNvPr id="0" name=""/>
        <dsp:cNvSpPr/>
      </dsp:nvSpPr>
      <dsp:spPr>
        <a:xfrm>
          <a:off x="3655" y="760816"/>
          <a:ext cx="1901967" cy="10144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Konu 1</a:t>
          </a:r>
          <a:endParaRPr lang="tr-TR" sz="4100" kern="1200" dirty="0"/>
        </a:p>
      </dsp:txBody>
      <dsp:txXfrm>
        <a:off x="53175" y="810336"/>
        <a:ext cx="1802927" cy="915382"/>
      </dsp:txXfrm>
    </dsp:sp>
    <dsp:sp modelId="{3F3B07F2-7BE0-4BB9-85F5-11275F99DD4E}">
      <dsp:nvSpPr>
        <dsp:cNvPr id="0" name=""/>
        <dsp:cNvSpPr/>
      </dsp:nvSpPr>
      <dsp:spPr>
        <a:xfrm>
          <a:off x="2097016" y="760816"/>
          <a:ext cx="1901967" cy="10144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Konu 2</a:t>
          </a:r>
          <a:endParaRPr lang="tr-TR" sz="4100" kern="1200" dirty="0"/>
        </a:p>
      </dsp:txBody>
      <dsp:txXfrm>
        <a:off x="2146536" y="810336"/>
        <a:ext cx="1802927" cy="915382"/>
      </dsp:txXfrm>
    </dsp:sp>
    <dsp:sp modelId="{5E958A5F-5975-479C-82E2-71684F943923}">
      <dsp:nvSpPr>
        <dsp:cNvPr id="0" name=""/>
        <dsp:cNvSpPr/>
      </dsp:nvSpPr>
      <dsp:spPr>
        <a:xfrm>
          <a:off x="4190376" y="760816"/>
          <a:ext cx="1901967" cy="10144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Konu 3</a:t>
          </a:r>
          <a:endParaRPr lang="tr-TR" sz="4100" kern="1200" dirty="0"/>
        </a:p>
      </dsp:txBody>
      <dsp:txXfrm>
        <a:off x="4239896" y="810336"/>
        <a:ext cx="1802927" cy="9153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2FF02-483C-4368-ACC4-0BAF7AAD74BB}">
      <dsp:nvSpPr>
        <dsp:cNvPr id="0" name=""/>
        <dsp:cNvSpPr/>
      </dsp:nvSpPr>
      <dsp:spPr>
        <a:xfrm>
          <a:off x="1226197" y="0"/>
          <a:ext cx="3168351" cy="316835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841E8-84D6-42CD-9D50-50E06A616671}">
      <dsp:nvSpPr>
        <dsp:cNvPr id="0" name=""/>
        <dsp:cNvSpPr/>
      </dsp:nvSpPr>
      <dsp:spPr>
        <a:xfrm>
          <a:off x="2810373" y="318536"/>
          <a:ext cx="2059428" cy="7500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100" kern="1200"/>
        </a:p>
      </dsp:txBody>
      <dsp:txXfrm>
        <a:off x="2846985" y="355148"/>
        <a:ext cx="1986204" cy="676784"/>
      </dsp:txXfrm>
    </dsp:sp>
    <dsp:sp modelId="{1494036C-3872-46A8-AB19-238742B138DE}">
      <dsp:nvSpPr>
        <dsp:cNvPr id="0" name=""/>
        <dsp:cNvSpPr/>
      </dsp:nvSpPr>
      <dsp:spPr>
        <a:xfrm>
          <a:off x="2810373" y="1162296"/>
          <a:ext cx="2059428" cy="7500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100" kern="1200"/>
        </a:p>
      </dsp:txBody>
      <dsp:txXfrm>
        <a:off x="2846985" y="1198908"/>
        <a:ext cx="1986204" cy="676784"/>
      </dsp:txXfrm>
    </dsp:sp>
    <dsp:sp modelId="{25E337AF-B267-4911-B673-66B427F94CE5}">
      <dsp:nvSpPr>
        <dsp:cNvPr id="0" name=""/>
        <dsp:cNvSpPr/>
      </dsp:nvSpPr>
      <dsp:spPr>
        <a:xfrm>
          <a:off x="2810373" y="2006055"/>
          <a:ext cx="2059428" cy="7500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100" kern="1200"/>
        </a:p>
      </dsp:txBody>
      <dsp:txXfrm>
        <a:off x="2846985" y="2042667"/>
        <a:ext cx="1986204" cy="6767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F11AA-7662-43A5-8865-CDCA344590A7}">
      <dsp:nvSpPr>
        <dsp:cNvPr id="0" name=""/>
        <dsp:cNvSpPr/>
      </dsp:nvSpPr>
      <dsp:spPr>
        <a:xfrm>
          <a:off x="2660302" y="1088466"/>
          <a:ext cx="775394" cy="775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2773856" y="1202020"/>
        <a:ext cx="548286" cy="548286"/>
      </dsp:txXfrm>
    </dsp:sp>
    <dsp:sp modelId="{8B9B44F5-6E92-4083-9E68-FDFF0B0E4B7D}">
      <dsp:nvSpPr>
        <dsp:cNvPr id="0" name=""/>
        <dsp:cNvSpPr/>
      </dsp:nvSpPr>
      <dsp:spPr>
        <a:xfrm rot="16200000">
          <a:off x="2965509" y="805675"/>
          <a:ext cx="164981" cy="263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2990256" y="883149"/>
        <a:ext cx="115487" cy="158180"/>
      </dsp:txXfrm>
    </dsp:sp>
    <dsp:sp modelId="{C6BD10B7-40CD-4C76-A68E-A6A50A51AF67}">
      <dsp:nvSpPr>
        <dsp:cNvPr id="0" name=""/>
        <dsp:cNvSpPr/>
      </dsp:nvSpPr>
      <dsp:spPr>
        <a:xfrm>
          <a:off x="2660302" y="1785"/>
          <a:ext cx="775394" cy="775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2773856" y="115339"/>
        <a:ext cx="548286" cy="548286"/>
      </dsp:txXfrm>
    </dsp:sp>
    <dsp:sp modelId="{840331EF-0116-48AE-9EDA-A6F47F41D387}">
      <dsp:nvSpPr>
        <dsp:cNvPr id="0" name=""/>
        <dsp:cNvSpPr/>
      </dsp:nvSpPr>
      <dsp:spPr>
        <a:xfrm>
          <a:off x="3504180" y="1344346"/>
          <a:ext cx="164981" cy="263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3504180" y="1397073"/>
        <a:ext cx="115487" cy="158180"/>
      </dsp:txXfrm>
    </dsp:sp>
    <dsp:sp modelId="{159A655C-4836-42A9-BFBF-B05F622A1DEA}">
      <dsp:nvSpPr>
        <dsp:cNvPr id="0" name=""/>
        <dsp:cNvSpPr/>
      </dsp:nvSpPr>
      <dsp:spPr>
        <a:xfrm>
          <a:off x="3746983" y="1088466"/>
          <a:ext cx="775394" cy="775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3860537" y="1202020"/>
        <a:ext cx="548286" cy="548286"/>
      </dsp:txXfrm>
    </dsp:sp>
    <dsp:sp modelId="{A2E5AD1D-BF61-491B-BBD6-F98579E3949B}">
      <dsp:nvSpPr>
        <dsp:cNvPr id="0" name=""/>
        <dsp:cNvSpPr/>
      </dsp:nvSpPr>
      <dsp:spPr>
        <a:xfrm rot="5400000">
          <a:off x="2965509" y="1883018"/>
          <a:ext cx="164981" cy="263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2990256" y="1910998"/>
        <a:ext cx="115487" cy="158180"/>
      </dsp:txXfrm>
    </dsp:sp>
    <dsp:sp modelId="{97A167E6-7DF7-4641-98D7-7C471F79D039}">
      <dsp:nvSpPr>
        <dsp:cNvPr id="0" name=""/>
        <dsp:cNvSpPr/>
      </dsp:nvSpPr>
      <dsp:spPr>
        <a:xfrm>
          <a:off x="2660302" y="2175147"/>
          <a:ext cx="775394" cy="775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2773856" y="2288701"/>
        <a:ext cx="548286" cy="548286"/>
      </dsp:txXfrm>
    </dsp:sp>
    <dsp:sp modelId="{7D26F8D2-A3D2-4D71-B986-29D1F9607CF1}">
      <dsp:nvSpPr>
        <dsp:cNvPr id="0" name=""/>
        <dsp:cNvSpPr/>
      </dsp:nvSpPr>
      <dsp:spPr>
        <a:xfrm rot="10800000">
          <a:off x="2426838" y="1344346"/>
          <a:ext cx="164981" cy="263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 rot="10800000">
        <a:off x="2476332" y="1397073"/>
        <a:ext cx="115487" cy="158180"/>
      </dsp:txXfrm>
    </dsp:sp>
    <dsp:sp modelId="{32D25262-BE47-4297-8167-EF6845482010}">
      <dsp:nvSpPr>
        <dsp:cNvPr id="0" name=""/>
        <dsp:cNvSpPr/>
      </dsp:nvSpPr>
      <dsp:spPr>
        <a:xfrm>
          <a:off x="1573621" y="1088466"/>
          <a:ext cx="775394" cy="775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1687175" y="1202020"/>
        <a:ext cx="548286" cy="5482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34B83-7523-48A5-8C59-361A5D42AF0C}">
      <dsp:nvSpPr>
        <dsp:cNvPr id="0" name=""/>
        <dsp:cNvSpPr/>
      </dsp:nvSpPr>
      <dsp:spPr>
        <a:xfrm>
          <a:off x="744" y="381148"/>
          <a:ext cx="870644" cy="8706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128247" y="508651"/>
        <a:ext cx="615638" cy="615638"/>
      </dsp:txXfrm>
    </dsp:sp>
    <dsp:sp modelId="{0C21AE03-997A-4914-B13F-85A5CCFA6510}">
      <dsp:nvSpPr>
        <dsp:cNvPr id="0" name=""/>
        <dsp:cNvSpPr/>
      </dsp:nvSpPr>
      <dsp:spPr>
        <a:xfrm rot="10800000">
          <a:off x="283703" y="1364215"/>
          <a:ext cx="304725" cy="238334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4A102-5BC4-459C-9EC6-162B625147F0}">
      <dsp:nvSpPr>
        <dsp:cNvPr id="0" name=""/>
        <dsp:cNvSpPr/>
      </dsp:nvSpPr>
      <dsp:spPr>
        <a:xfrm>
          <a:off x="145706" y="1701481"/>
          <a:ext cx="580719" cy="580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230750" y="1786525"/>
        <a:ext cx="410631" cy="410631"/>
      </dsp:txXfrm>
    </dsp:sp>
    <dsp:sp modelId="{AF6E6FAE-5CED-4731-A2E7-8F9AB2FB5FAE}">
      <dsp:nvSpPr>
        <dsp:cNvPr id="0" name=""/>
        <dsp:cNvSpPr/>
      </dsp:nvSpPr>
      <dsp:spPr>
        <a:xfrm rot="5400000">
          <a:off x="943432" y="1872673"/>
          <a:ext cx="304725" cy="238334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7EF56-AF07-420F-B2C8-04D69A9D2D0A}">
      <dsp:nvSpPr>
        <dsp:cNvPr id="0" name=""/>
        <dsp:cNvSpPr/>
      </dsp:nvSpPr>
      <dsp:spPr>
        <a:xfrm>
          <a:off x="1451673" y="1701481"/>
          <a:ext cx="580719" cy="580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1536717" y="1786525"/>
        <a:ext cx="410631" cy="410631"/>
      </dsp:txXfrm>
    </dsp:sp>
    <dsp:sp modelId="{5A50BD27-7985-4553-B408-008C08C19CCF}">
      <dsp:nvSpPr>
        <dsp:cNvPr id="0" name=""/>
        <dsp:cNvSpPr/>
      </dsp:nvSpPr>
      <dsp:spPr>
        <a:xfrm>
          <a:off x="1589670" y="1278243"/>
          <a:ext cx="304725" cy="238334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F4939-D135-4A61-98FE-57B4948ED479}">
      <dsp:nvSpPr>
        <dsp:cNvPr id="0" name=""/>
        <dsp:cNvSpPr/>
      </dsp:nvSpPr>
      <dsp:spPr>
        <a:xfrm>
          <a:off x="1451673" y="526110"/>
          <a:ext cx="580719" cy="580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1536717" y="611154"/>
        <a:ext cx="410631" cy="410631"/>
      </dsp:txXfrm>
    </dsp:sp>
    <dsp:sp modelId="{79E9E064-FF17-4159-B649-58788C7B1CC0}">
      <dsp:nvSpPr>
        <dsp:cNvPr id="0" name=""/>
        <dsp:cNvSpPr/>
      </dsp:nvSpPr>
      <dsp:spPr>
        <a:xfrm rot="5400000">
          <a:off x="2249399" y="697303"/>
          <a:ext cx="304725" cy="238334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DA3A1-071B-48AD-987B-811C391853C0}">
      <dsp:nvSpPr>
        <dsp:cNvPr id="0" name=""/>
        <dsp:cNvSpPr/>
      </dsp:nvSpPr>
      <dsp:spPr>
        <a:xfrm>
          <a:off x="2757640" y="526110"/>
          <a:ext cx="580719" cy="580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2842684" y="611154"/>
        <a:ext cx="410631" cy="410631"/>
      </dsp:txXfrm>
    </dsp:sp>
    <dsp:sp modelId="{D21C9908-0791-410C-81DE-F3D89102E9E0}">
      <dsp:nvSpPr>
        <dsp:cNvPr id="0" name=""/>
        <dsp:cNvSpPr/>
      </dsp:nvSpPr>
      <dsp:spPr>
        <a:xfrm rot="10800000">
          <a:off x="2895637" y="1291734"/>
          <a:ext cx="304725" cy="238334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4B7A7-0933-4B9A-8621-FCF16358B2F3}">
      <dsp:nvSpPr>
        <dsp:cNvPr id="0" name=""/>
        <dsp:cNvSpPr/>
      </dsp:nvSpPr>
      <dsp:spPr>
        <a:xfrm>
          <a:off x="2757640" y="1701481"/>
          <a:ext cx="580719" cy="580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2842684" y="1786525"/>
        <a:ext cx="410631" cy="410631"/>
      </dsp:txXfrm>
    </dsp:sp>
    <dsp:sp modelId="{A8F5B9B3-CE64-438B-9DD3-020321D66755}">
      <dsp:nvSpPr>
        <dsp:cNvPr id="0" name=""/>
        <dsp:cNvSpPr/>
      </dsp:nvSpPr>
      <dsp:spPr>
        <a:xfrm rot="5400000">
          <a:off x="3555365" y="1872673"/>
          <a:ext cx="304725" cy="238334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4ACC9-A357-4F06-A3CB-54EA9ED6CB56}">
      <dsp:nvSpPr>
        <dsp:cNvPr id="0" name=""/>
        <dsp:cNvSpPr/>
      </dsp:nvSpPr>
      <dsp:spPr>
        <a:xfrm>
          <a:off x="4063606" y="1701481"/>
          <a:ext cx="580719" cy="580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4148650" y="1786525"/>
        <a:ext cx="410631" cy="410631"/>
      </dsp:txXfrm>
    </dsp:sp>
    <dsp:sp modelId="{EE4E8B85-9034-4DED-A4C9-3B6488EA3F94}">
      <dsp:nvSpPr>
        <dsp:cNvPr id="0" name=""/>
        <dsp:cNvSpPr/>
      </dsp:nvSpPr>
      <dsp:spPr>
        <a:xfrm>
          <a:off x="4201604" y="1278243"/>
          <a:ext cx="304725" cy="238334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42718-0CD3-4620-84A3-627663E52CDC}">
      <dsp:nvSpPr>
        <dsp:cNvPr id="0" name=""/>
        <dsp:cNvSpPr/>
      </dsp:nvSpPr>
      <dsp:spPr>
        <a:xfrm>
          <a:off x="4063606" y="526110"/>
          <a:ext cx="580719" cy="580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4148650" y="611154"/>
        <a:ext cx="410631" cy="410631"/>
      </dsp:txXfrm>
    </dsp:sp>
    <dsp:sp modelId="{14CA713A-2764-464D-AEE4-5B69D811DAE0}">
      <dsp:nvSpPr>
        <dsp:cNvPr id="0" name=""/>
        <dsp:cNvSpPr/>
      </dsp:nvSpPr>
      <dsp:spPr>
        <a:xfrm rot="5400000">
          <a:off x="4788851" y="697303"/>
          <a:ext cx="304725" cy="238334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4CAAA-94A3-452C-83E7-D232A79552C9}">
      <dsp:nvSpPr>
        <dsp:cNvPr id="0" name=""/>
        <dsp:cNvSpPr/>
      </dsp:nvSpPr>
      <dsp:spPr>
        <a:xfrm>
          <a:off x="5224611" y="381148"/>
          <a:ext cx="870644" cy="8706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5352114" y="508651"/>
        <a:ext cx="615638" cy="615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Konu ağı proje merkezli program (</a:t>
            </a:r>
            <a:r>
              <a:rPr lang="tr-TR" b="1" dirty="0" err="1" smtClean="0"/>
              <a:t>Dewey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Konular ağı haritası, ayrıntı öğrenciler tarafından oluşturulur, araştırma yaklaşımı (Yüksek öğretim derslerindeki program)</a:t>
            </a:r>
          </a:p>
          <a:p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1524000" y="3284984"/>
          <a:ext cx="609600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Sorgulama merkezli (</a:t>
            </a:r>
            <a:r>
              <a:rPr lang="tr-TR" b="1" dirty="0" err="1" smtClean="0"/>
              <a:t>Dewey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Öğrencilerin sorularına, ihtiyaç ve ilgi alanlarına göre içerik oluşturma (öğrenci merkezli, yaşantı merkezli)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1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501008"/>
            <a:ext cx="3960440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 smtClean="0"/>
              <a:t>10.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43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Program tasarımı ve içerik düzenleme</a:t>
            </a:r>
            <a:endParaRPr lang="tr-TR" dirty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683570" y="1196752"/>
          <a:ext cx="7776860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8813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Program tas. yaklaşımı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Felsefe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Eğitim felsefesi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İçerik düz. yak.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Kuramcı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Konu odaklı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İdealizm realizm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Daimicilik esasicilik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Doğrusal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Piramitsel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Çekirdek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Tyler</a:t>
                      </a:r>
                    </a:p>
                    <a:p>
                      <a:endParaRPr lang="tr-TR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Dewey</a:t>
                      </a:r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Öğrenen odaklı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Pragmatizm Varoluşçuluk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İlerlemecilik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Sarmal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Modüler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Sorgulama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Bruner</a:t>
                      </a:r>
                      <a:endParaRPr lang="tr-TR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Vygotsky</a:t>
                      </a:r>
                      <a:endParaRPr lang="tr-TR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Dewey</a:t>
                      </a:r>
                      <a:endParaRPr lang="tr-TR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Problem odaklı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Pragmatizm 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Yeniden kurmacılık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Çekirdek 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Konu ağı proje</a:t>
                      </a:r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Dewey</a:t>
                      </a:r>
                      <a:endParaRPr lang="tr-TR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Dewey</a:t>
                      </a:r>
                      <a:endParaRPr lang="tr-TR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İçerik düzenleme yaklaşımları</a:t>
            </a:r>
            <a:endParaRPr lang="tr-TR" b="1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Doğrusal programlama</a:t>
            </a:r>
          </a:p>
          <a:p>
            <a:r>
              <a:rPr lang="tr-TR" dirty="0" smtClean="0"/>
              <a:t>Sarmal programlama</a:t>
            </a:r>
          </a:p>
          <a:p>
            <a:r>
              <a:rPr lang="tr-TR" dirty="0" smtClean="0"/>
              <a:t>Modüler programlama</a:t>
            </a:r>
          </a:p>
          <a:p>
            <a:r>
              <a:rPr lang="tr-TR" dirty="0" err="1" smtClean="0"/>
              <a:t>Pramitsel</a:t>
            </a:r>
            <a:r>
              <a:rPr lang="tr-TR" dirty="0" smtClean="0"/>
              <a:t> programlama</a:t>
            </a:r>
          </a:p>
          <a:p>
            <a:r>
              <a:rPr lang="tr-TR" dirty="0" smtClean="0"/>
              <a:t>Çekirdek programlama</a:t>
            </a:r>
          </a:p>
          <a:p>
            <a:r>
              <a:rPr lang="tr-TR" dirty="0" smtClean="0"/>
              <a:t>Konu ağı proje merkezli programlama</a:t>
            </a:r>
          </a:p>
          <a:p>
            <a:r>
              <a:rPr lang="tr-TR" dirty="0" smtClean="0"/>
              <a:t>Sorgulama merkezli programlama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Doğrusal programlama (Tyler)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Dikey olarak kaynaşık, ardışık, ön koşullu, aşamalı (kolaydan zora, somuttan soyuta….)</a:t>
            </a:r>
          </a:p>
          <a:p>
            <a:pPr lvl="1"/>
            <a:r>
              <a:rPr lang="tr-TR" dirty="0" smtClean="0"/>
              <a:t>Tam Öğrenme, Programlı Öğretim, Sunuş Yoluyla Öğretim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3717032"/>
          <a:ext cx="6096000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tr-TR" b="1" dirty="0" smtClean="0"/>
              <a:t>Sarmal program (</a:t>
            </a:r>
            <a:r>
              <a:rPr lang="tr-TR" b="1" dirty="0" err="1" smtClean="0"/>
              <a:t>Bruner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 öğrenmeler, yeni öğrenmeler, tekrar ve genişleme-derinleşme, esnek, süre ve konu kontrollü</a:t>
            </a:r>
          </a:p>
          <a:p>
            <a:pPr lvl="1"/>
            <a:r>
              <a:rPr lang="tr-TR" dirty="0" smtClean="0"/>
              <a:t>Dil ve matematik programları</a:t>
            </a:r>
          </a:p>
          <a:p>
            <a:endParaRPr lang="tr-TR" dirty="0"/>
          </a:p>
        </p:txBody>
      </p:sp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890526195"/>
              </p:ext>
            </p:extLst>
          </p:nvPr>
        </p:nvGraphicFramePr>
        <p:xfrm>
          <a:off x="1524000" y="3717032"/>
          <a:ext cx="6096000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Modüler programlama (</a:t>
            </a:r>
            <a:r>
              <a:rPr lang="tr-TR" b="1" dirty="0" err="1" smtClean="0"/>
              <a:t>Vygotsky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 öbekleri, ilişkisiz, esnek</a:t>
            </a:r>
          </a:p>
          <a:p>
            <a:pPr lvl="1"/>
            <a:r>
              <a:rPr lang="tr-TR" dirty="0" smtClean="0"/>
              <a:t>Beden eğitimi: voleybol, basketbol…..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3502848297"/>
              </p:ext>
            </p:extLst>
          </p:nvPr>
        </p:nvGraphicFramePr>
        <p:xfrm>
          <a:off x="1524000" y="2924944"/>
          <a:ext cx="6096000" cy="253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Piramitsel programlama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Geniş tabandan özele doğru derinleşme, uzmanlaşma,ayrıntılı ve kesin konular</a:t>
            </a:r>
          </a:p>
          <a:p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1524000" y="2708920"/>
          <a:ext cx="609600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Çekirdek programlama (</a:t>
            </a:r>
            <a:r>
              <a:rPr lang="tr-TR" b="1" dirty="0" err="1" smtClean="0"/>
              <a:t>Dewey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Merkezde zorunlu, çevrede seçmeli konular, esnek, birden fazla seçim</a:t>
            </a:r>
          </a:p>
          <a:p>
            <a:pPr lvl="1"/>
            <a:r>
              <a:rPr lang="tr-TR" dirty="0" smtClean="0"/>
              <a:t>Edebiyat: eski Türk edebiyatı, Batı edebiyatı …..</a:t>
            </a:r>
          </a:p>
          <a:p>
            <a:pPr lvl="1"/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1524000" y="3356992"/>
          <a:ext cx="60960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4682</TotalTime>
  <Words>293</Words>
  <Application>Microsoft Macintosh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Office Theme</vt:lpstr>
      <vt:lpstr>EĞİTİMDE PROGRAM GELİŞTİRME</vt:lpstr>
      <vt:lpstr>10. HAFTA</vt:lpstr>
      <vt:lpstr>Program tasarımı ve içerik düzenleme</vt:lpstr>
      <vt:lpstr>İçerik düzenleme yaklaşımları</vt:lpstr>
      <vt:lpstr>Doğrusal programlama (Tyler)</vt:lpstr>
      <vt:lpstr>Sarmal program (Bruner)</vt:lpstr>
      <vt:lpstr>Modüler programlama (Vygotsky)</vt:lpstr>
      <vt:lpstr>Piramitsel programlama</vt:lpstr>
      <vt:lpstr>Çekirdek programlama (Dewey)</vt:lpstr>
      <vt:lpstr>Konu ağı proje merkezli program (Dewey)</vt:lpstr>
      <vt:lpstr>Sorgulama merkezli (Dewey)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2019-12-09T13:12:53Z</dcterms:modified>
</cp:coreProperties>
</file>