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60" r:id="rId4"/>
    <p:sldId id="271" r:id="rId5"/>
    <p:sldId id="272" r:id="rId6"/>
    <p:sldId id="261" r:id="rId7"/>
    <p:sldId id="262" r:id="rId8"/>
    <p:sldId id="264" r:id="rId9"/>
    <p:sldId id="263" r:id="rId10"/>
    <p:sldId id="273" r:id="rId11"/>
    <p:sldId id="265" r:id="rId12"/>
    <p:sldId id="266" r:id="rId13"/>
    <p:sldId id="267"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yse Su Ozugurlu" initials="ASO" lastIdx="1" clrIdx="0">
    <p:extLst>
      <p:ext uri="{19B8F6BF-5375-455C-9EA6-DF929625EA0E}">
        <p15:presenceInfo xmlns:p15="http://schemas.microsoft.com/office/powerpoint/2012/main" userId="0c938d8ea9f5f55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291" autoAdjust="0"/>
  </p:normalViewPr>
  <p:slideViewPr>
    <p:cSldViewPr snapToGrid="0">
      <p:cViewPr varScale="1">
        <p:scale>
          <a:sx n="68" d="100"/>
          <a:sy n="68" d="100"/>
        </p:scale>
        <p:origin x="6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092C7C-AEF3-4FE7-A43D-22FA4434BD3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tr-TR"/>
        </a:p>
      </dgm:t>
    </dgm:pt>
    <dgm:pt modelId="{E65A40D0-8F0D-4E0A-AB86-957385EC9F4E}">
      <dgm:prSet phldrT="[Metin]"/>
      <dgm:spPr/>
      <dgm:t>
        <a:bodyPr/>
        <a:lstStyle/>
        <a:p>
          <a:r>
            <a:rPr lang="tr-TR" dirty="0"/>
            <a:t>Algılama Sürecini Etkileyen Faktörler</a:t>
          </a:r>
        </a:p>
      </dgm:t>
    </dgm:pt>
    <dgm:pt modelId="{6FC591A1-6E88-4B30-844B-EF09E2B1BD04}" type="parTrans" cxnId="{4C6FEE0E-ABB0-49DB-89F5-0BA106584F9F}">
      <dgm:prSet/>
      <dgm:spPr/>
      <dgm:t>
        <a:bodyPr/>
        <a:lstStyle/>
        <a:p>
          <a:endParaRPr lang="tr-TR"/>
        </a:p>
      </dgm:t>
    </dgm:pt>
    <dgm:pt modelId="{A950CC57-3A5A-4523-8196-7286FF6D6BD9}" type="sibTrans" cxnId="{4C6FEE0E-ABB0-49DB-89F5-0BA106584F9F}">
      <dgm:prSet/>
      <dgm:spPr/>
      <dgm:t>
        <a:bodyPr/>
        <a:lstStyle/>
        <a:p>
          <a:endParaRPr lang="tr-TR"/>
        </a:p>
      </dgm:t>
    </dgm:pt>
    <dgm:pt modelId="{B65C0097-2947-4DB1-9F50-966C5F1BD380}">
      <dgm:prSet phldrT="[Metin]"/>
      <dgm:spPr/>
      <dgm:t>
        <a:bodyPr/>
        <a:lstStyle/>
        <a:p>
          <a:r>
            <a:rPr lang="tr-TR" dirty="0"/>
            <a:t>Algılayan Kişinin Nitelikleri</a:t>
          </a:r>
        </a:p>
      </dgm:t>
    </dgm:pt>
    <dgm:pt modelId="{545184D5-2D94-4271-93DC-64E02D7D45E9}" type="parTrans" cxnId="{0D8EB834-2596-4469-911E-6253DF361960}">
      <dgm:prSet/>
      <dgm:spPr/>
      <dgm:t>
        <a:bodyPr/>
        <a:lstStyle/>
        <a:p>
          <a:endParaRPr lang="tr-TR"/>
        </a:p>
      </dgm:t>
    </dgm:pt>
    <dgm:pt modelId="{99897892-8B4A-47C5-BBED-3F049C671C0B}" type="sibTrans" cxnId="{0D8EB834-2596-4469-911E-6253DF361960}">
      <dgm:prSet/>
      <dgm:spPr/>
      <dgm:t>
        <a:bodyPr/>
        <a:lstStyle/>
        <a:p>
          <a:endParaRPr lang="tr-TR"/>
        </a:p>
      </dgm:t>
    </dgm:pt>
    <dgm:pt modelId="{574383F0-507D-44DE-83D4-B1FD6E1819B4}">
      <dgm:prSet phldrT="[Metin]"/>
      <dgm:spPr/>
      <dgm:t>
        <a:bodyPr/>
        <a:lstStyle/>
        <a:p>
          <a:r>
            <a:rPr lang="tr-TR" dirty="0"/>
            <a:t>Algılananların özellikleri (kişi, nesne, olay)</a:t>
          </a:r>
        </a:p>
      </dgm:t>
    </dgm:pt>
    <dgm:pt modelId="{EC2BD523-F505-401A-B85B-9DB1A8DF6209}" type="parTrans" cxnId="{9C6052E9-ADE4-42C3-B553-EFE7A32858B4}">
      <dgm:prSet/>
      <dgm:spPr/>
      <dgm:t>
        <a:bodyPr/>
        <a:lstStyle/>
        <a:p>
          <a:endParaRPr lang="tr-TR"/>
        </a:p>
      </dgm:t>
    </dgm:pt>
    <dgm:pt modelId="{B3440BC2-2CB0-4A79-BF89-1A66B7C368ED}" type="sibTrans" cxnId="{9C6052E9-ADE4-42C3-B553-EFE7A32858B4}">
      <dgm:prSet/>
      <dgm:spPr/>
      <dgm:t>
        <a:bodyPr/>
        <a:lstStyle/>
        <a:p>
          <a:endParaRPr lang="tr-TR"/>
        </a:p>
      </dgm:t>
    </dgm:pt>
    <dgm:pt modelId="{91DD0CE7-BD7F-48AE-86C4-F9A23A4D00FF}">
      <dgm:prSet phldrT="[Metin]"/>
      <dgm:spPr/>
      <dgm:t>
        <a:bodyPr/>
        <a:lstStyle/>
        <a:p>
          <a:r>
            <a:rPr lang="tr-TR" dirty="0"/>
            <a:t>Algılamada Bilgi İşleme Evreleri</a:t>
          </a:r>
        </a:p>
      </dgm:t>
    </dgm:pt>
    <dgm:pt modelId="{8CD89AB6-62AE-46F6-8E17-0638EFFB2FFA}" type="parTrans" cxnId="{C27AAC4B-57E1-481A-A519-402BB7ECC303}">
      <dgm:prSet/>
      <dgm:spPr/>
      <dgm:t>
        <a:bodyPr/>
        <a:lstStyle/>
        <a:p>
          <a:endParaRPr lang="tr-TR"/>
        </a:p>
      </dgm:t>
    </dgm:pt>
    <dgm:pt modelId="{950948BF-907D-4235-B058-550091112B85}" type="sibTrans" cxnId="{C27AAC4B-57E1-481A-A519-402BB7ECC303}">
      <dgm:prSet/>
      <dgm:spPr/>
      <dgm:t>
        <a:bodyPr/>
        <a:lstStyle/>
        <a:p>
          <a:endParaRPr lang="tr-TR"/>
        </a:p>
      </dgm:t>
    </dgm:pt>
    <dgm:pt modelId="{6AEF632A-BDF6-4463-A341-6E54354E3743}">
      <dgm:prSet phldrT="[Metin]"/>
      <dgm:spPr/>
      <dgm:t>
        <a:bodyPr/>
        <a:lstStyle/>
        <a:p>
          <a:r>
            <a:rPr lang="tr-TR" dirty="0"/>
            <a:t>Dikkat ve seçim</a:t>
          </a:r>
        </a:p>
      </dgm:t>
    </dgm:pt>
    <dgm:pt modelId="{2A2E283B-37BF-4A16-9545-F94C2E9CD218}" type="parTrans" cxnId="{B5CB0731-10B2-4C98-B18C-0A9B1BBA8B43}">
      <dgm:prSet/>
      <dgm:spPr/>
      <dgm:t>
        <a:bodyPr/>
        <a:lstStyle/>
        <a:p>
          <a:endParaRPr lang="tr-TR"/>
        </a:p>
      </dgm:t>
    </dgm:pt>
    <dgm:pt modelId="{4B2C4859-5FB1-49E6-B2F7-9350BD747A75}" type="sibTrans" cxnId="{B5CB0731-10B2-4C98-B18C-0A9B1BBA8B43}">
      <dgm:prSet/>
      <dgm:spPr/>
      <dgm:t>
        <a:bodyPr/>
        <a:lstStyle/>
        <a:p>
          <a:endParaRPr lang="tr-TR"/>
        </a:p>
      </dgm:t>
    </dgm:pt>
    <dgm:pt modelId="{285CA355-28DE-4A6D-8FC9-B780423CE2E5}">
      <dgm:prSet phldrT="[Metin]"/>
      <dgm:spPr/>
      <dgm:t>
        <a:bodyPr/>
        <a:lstStyle/>
        <a:p>
          <a:r>
            <a:rPr lang="tr-TR" dirty="0"/>
            <a:t>Bilgilerin yorumu</a:t>
          </a:r>
        </a:p>
      </dgm:t>
    </dgm:pt>
    <dgm:pt modelId="{4657DA74-BC3D-4027-ABBA-6533A0348460}" type="parTrans" cxnId="{45745E65-3734-454F-92C8-0DDF2B19EC12}">
      <dgm:prSet/>
      <dgm:spPr/>
      <dgm:t>
        <a:bodyPr/>
        <a:lstStyle/>
        <a:p>
          <a:endParaRPr lang="tr-TR"/>
        </a:p>
      </dgm:t>
    </dgm:pt>
    <dgm:pt modelId="{67B857B8-AD1D-42D1-BCDF-0493F2E7628A}" type="sibTrans" cxnId="{45745E65-3734-454F-92C8-0DDF2B19EC12}">
      <dgm:prSet/>
      <dgm:spPr/>
      <dgm:t>
        <a:bodyPr/>
        <a:lstStyle/>
        <a:p>
          <a:endParaRPr lang="tr-TR"/>
        </a:p>
      </dgm:t>
    </dgm:pt>
    <dgm:pt modelId="{AC3027B7-304B-4FDE-8EEB-9A02BBA317C1}">
      <dgm:prSet phldrT="[Metin]"/>
      <dgm:spPr/>
      <dgm:t>
        <a:bodyPr/>
        <a:lstStyle/>
        <a:p>
          <a:r>
            <a:rPr lang="tr-TR" dirty="0"/>
            <a:t>Algılayan Kişinin Davranışsal Cevabı</a:t>
          </a:r>
        </a:p>
      </dgm:t>
    </dgm:pt>
    <dgm:pt modelId="{6BAC669F-47F0-4A84-B11A-37927C13052D}" type="parTrans" cxnId="{73BF3851-34AB-4980-AC6D-C4AA463FF2D3}">
      <dgm:prSet/>
      <dgm:spPr/>
      <dgm:t>
        <a:bodyPr/>
        <a:lstStyle/>
        <a:p>
          <a:endParaRPr lang="tr-TR"/>
        </a:p>
      </dgm:t>
    </dgm:pt>
    <dgm:pt modelId="{ABBDD05D-DC06-4511-A933-6EBDD31FDEC3}" type="sibTrans" cxnId="{73BF3851-34AB-4980-AC6D-C4AA463FF2D3}">
      <dgm:prSet/>
      <dgm:spPr/>
      <dgm:t>
        <a:bodyPr/>
        <a:lstStyle/>
        <a:p>
          <a:endParaRPr lang="tr-TR"/>
        </a:p>
      </dgm:t>
    </dgm:pt>
    <dgm:pt modelId="{E13D2F77-A3DE-43B5-AB3F-C3C986BE1F48}">
      <dgm:prSet phldrT="[Metin]"/>
      <dgm:spPr/>
      <dgm:t>
        <a:bodyPr/>
        <a:lstStyle/>
        <a:p>
          <a:r>
            <a:rPr lang="tr-TR" dirty="0"/>
            <a:t>İnanç, duygu, kanaat değer oluşumu,</a:t>
          </a:r>
        </a:p>
      </dgm:t>
    </dgm:pt>
    <dgm:pt modelId="{781F39A8-CFEF-488C-83B6-AF09AB43A70C}" type="parTrans" cxnId="{F12EB1BA-423D-4B5A-B14F-5B75BE5F9E4D}">
      <dgm:prSet/>
      <dgm:spPr/>
      <dgm:t>
        <a:bodyPr/>
        <a:lstStyle/>
        <a:p>
          <a:endParaRPr lang="tr-TR"/>
        </a:p>
      </dgm:t>
    </dgm:pt>
    <dgm:pt modelId="{9BA5800C-7FA6-42C9-A6AA-EDEB5959AD75}" type="sibTrans" cxnId="{F12EB1BA-423D-4B5A-B14F-5B75BE5F9E4D}">
      <dgm:prSet/>
      <dgm:spPr/>
      <dgm:t>
        <a:bodyPr/>
        <a:lstStyle/>
        <a:p>
          <a:endParaRPr lang="tr-TR"/>
        </a:p>
      </dgm:t>
    </dgm:pt>
    <dgm:pt modelId="{780E4173-C360-4738-8364-E5F988947896}">
      <dgm:prSet phldrT="[Metin]"/>
      <dgm:spPr/>
      <dgm:t>
        <a:bodyPr/>
        <a:lstStyle/>
        <a:p>
          <a:r>
            <a:rPr lang="tr-TR" dirty="0"/>
            <a:t>Davranış ve tavırların belirmesi</a:t>
          </a:r>
        </a:p>
      </dgm:t>
    </dgm:pt>
    <dgm:pt modelId="{FA4E30AD-EA52-43B9-B650-5F937587FA3E}" type="parTrans" cxnId="{6E21239D-6EB2-4677-9D76-6A40BFBB5984}">
      <dgm:prSet/>
      <dgm:spPr/>
      <dgm:t>
        <a:bodyPr/>
        <a:lstStyle/>
        <a:p>
          <a:endParaRPr lang="tr-TR"/>
        </a:p>
      </dgm:t>
    </dgm:pt>
    <dgm:pt modelId="{1004A3A8-F352-43E6-966D-AD8D8C0D170E}" type="sibTrans" cxnId="{6E21239D-6EB2-4677-9D76-6A40BFBB5984}">
      <dgm:prSet/>
      <dgm:spPr/>
      <dgm:t>
        <a:bodyPr/>
        <a:lstStyle/>
        <a:p>
          <a:endParaRPr lang="tr-TR"/>
        </a:p>
      </dgm:t>
    </dgm:pt>
    <dgm:pt modelId="{1316C782-B05F-458A-97E8-E61A7E79B150}">
      <dgm:prSet phldrT="[Metin]"/>
      <dgm:spPr/>
      <dgm:t>
        <a:bodyPr/>
        <a:lstStyle/>
        <a:p>
          <a:r>
            <a:rPr lang="tr-TR" dirty="0"/>
            <a:t>Algılama sürecinin gerçekleştiği ortam</a:t>
          </a:r>
        </a:p>
      </dgm:t>
    </dgm:pt>
    <dgm:pt modelId="{F07D7A2E-5042-42C1-8C7F-9C6F08FA975D}" type="parTrans" cxnId="{EA1CC384-B04D-42C7-832B-2FAFD59C79E2}">
      <dgm:prSet/>
      <dgm:spPr/>
      <dgm:t>
        <a:bodyPr/>
        <a:lstStyle/>
        <a:p>
          <a:endParaRPr lang="tr-TR"/>
        </a:p>
      </dgm:t>
    </dgm:pt>
    <dgm:pt modelId="{6D0B7EC2-A8D6-428F-9EEF-C667C8111BD1}" type="sibTrans" cxnId="{EA1CC384-B04D-42C7-832B-2FAFD59C79E2}">
      <dgm:prSet/>
      <dgm:spPr/>
      <dgm:t>
        <a:bodyPr/>
        <a:lstStyle/>
        <a:p>
          <a:endParaRPr lang="tr-TR"/>
        </a:p>
      </dgm:t>
    </dgm:pt>
    <dgm:pt modelId="{D58CE81D-58B2-4EBA-8D53-5C0F394E42D6}">
      <dgm:prSet phldrT="[Metin]"/>
      <dgm:spPr/>
      <dgm:t>
        <a:bodyPr/>
        <a:lstStyle/>
        <a:p>
          <a:r>
            <a:rPr lang="tr-TR" dirty="0"/>
            <a:t>Bilgilerin organizasyonu</a:t>
          </a:r>
        </a:p>
      </dgm:t>
    </dgm:pt>
    <dgm:pt modelId="{1EAF988C-FE8C-4E2C-BF39-12AE7B57A12C}" type="parTrans" cxnId="{74FF6873-C147-475C-AC33-7691F1FD1B3E}">
      <dgm:prSet/>
      <dgm:spPr/>
      <dgm:t>
        <a:bodyPr/>
        <a:lstStyle/>
        <a:p>
          <a:endParaRPr lang="tr-TR"/>
        </a:p>
      </dgm:t>
    </dgm:pt>
    <dgm:pt modelId="{63931F88-C065-4CEC-8238-17C778E583E3}" type="sibTrans" cxnId="{74FF6873-C147-475C-AC33-7691F1FD1B3E}">
      <dgm:prSet/>
      <dgm:spPr/>
      <dgm:t>
        <a:bodyPr/>
        <a:lstStyle/>
        <a:p>
          <a:endParaRPr lang="tr-TR"/>
        </a:p>
      </dgm:t>
    </dgm:pt>
    <dgm:pt modelId="{8E9EBF4A-AB94-4873-959E-8EB85034FF6C}">
      <dgm:prSet phldrT="[Metin]"/>
      <dgm:spPr/>
      <dgm:t>
        <a:bodyPr/>
        <a:lstStyle/>
        <a:p>
          <a:r>
            <a:rPr lang="tr-TR" dirty="0"/>
            <a:t>Tekrar hatırlatma</a:t>
          </a:r>
        </a:p>
      </dgm:t>
    </dgm:pt>
    <dgm:pt modelId="{F77E0BEA-F4D2-4CB4-8D59-ACECBE88C703}" type="parTrans" cxnId="{9D41B080-41C3-4F8D-942D-CE6CF46F9947}">
      <dgm:prSet/>
      <dgm:spPr/>
      <dgm:t>
        <a:bodyPr/>
        <a:lstStyle/>
        <a:p>
          <a:endParaRPr lang="tr-TR"/>
        </a:p>
      </dgm:t>
    </dgm:pt>
    <dgm:pt modelId="{FA13F18E-F106-481A-BF31-A4E509F0910C}" type="sibTrans" cxnId="{9D41B080-41C3-4F8D-942D-CE6CF46F9947}">
      <dgm:prSet/>
      <dgm:spPr/>
      <dgm:t>
        <a:bodyPr/>
        <a:lstStyle/>
        <a:p>
          <a:endParaRPr lang="tr-TR"/>
        </a:p>
      </dgm:t>
    </dgm:pt>
    <dgm:pt modelId="{CCCD1A73-65CA-4CA7-9BCD-59BE26A7EF44}" type="pres">
      <dgm:prSet presAssocID="{72092C7C-AEF3-4FE7-A43D-22FA4434BD34}" presName="Name0" presStyleCnt="0">
        <dgm:presLayoutVars>
          <dgm:dir/>
          <dgm:animLvl val="lvl"/>
          <dgm:resizeHandles val="exact"/>
        </dgm:presLayoutVars>
      </dgm:prSet>
      <dgm:spPr/>
    </dgm:pt>
    <dgm:pt modelId="{A4DE86E2-2EAB-427E-94FA-3C3479811BB1}" type="pres">
      <dgm:prSet presAssocID="{E65A40D0-8F0D-4E0A-AB86-957385EC9F4E}" presName="composite" presStyleCnt="0"/>
      <dgm:spPr/>
    </dgm:pt>
    <dgm:pt modelId="{0BFB4979-A8D3-4C1D-B766-B9641BD31E20}" type="pres">
      <dgm:prSet presAssocID="{E65A40D0-8F0D-4E0A-AB86-957385EC9F4E}" presName="parTx" presStyleLbl="alignNode1" presStyleIdx="0" presStyleCnt="3">
        <dgm:presLayoutVars>
          <dgm:chMax val="0"/>
          <dgm:chPref val="0"/>
          <dgm:bulletEnabled val="1"/>
        </dgm:presLayoutVars>
      </dgm:prSet>
      <dgm:spPr/>
    </dgm:pt>
    <dgm:pt modelId="{88FAB70E-D0BF-43F4-B462-DBD17A046086}" type="pres">
      <dgm:prSet presAssocID="{E65A40D0-8F0D-4E0A-AB86-957385EC9F4E}" presName="desTx" presStyleLbl="alignAccFollowNode1" presStyleIdx="0" presStyleCnt="3">
        <dgm:presLayoutVars>
          <dgm:bulletEnabled val="1"/>
        </dgm:presLayoutVars>
      </dgm:prSet>
      <dgm:spPr/>
    </dgm:pt>
    <dgm:pt modelId="{F069B15C-42F8-4594-9DAA-DD4202EC8B8E}" type="pres">
      <dgm:prSet presAssocID="{A950CC57-3A5A-4523-8196-7286FF6D6BD9}" presName="space" presStyleCnt="0"/>
      <dgm:spPr/>
    </dgm:pt>
    <dgm:pt modelId="{5831E412-083A-46FF-A6FB-57EE3A2DE42C}" type="pres">
      <dgm:prSet presAssocID="{91DD0CE7-BD7F-48AE-86C4-F9A23A4D00FF}" presName="composite" presStyleCnt="0"/>
      <dgm:spPr/>
    </dgm:pt>
    <dgm:pt modelId="{D8455146-7F07-41CB-A481-576464DDE41D}" type="pres">
      <dgm:prSet presAssocID="{91DD0CE7-BD7F-48AE-86C4-F9A23A4D00FF}" presName="parTx" presStyleLbl="alignNode1" presStyleIdx="1" presStyleCnt="3">
        <dgm:presLayoutVars>
          <dgm:chMax val="0"/>
          <dgm:chPref val="0"/>
          <dgm:bulletEnabled val="1"/>
        </dgm:presLayoutVars>
      </dgm:prSet>
      <dgm:spPr/>
    </dgm:pt>
    <dgm:pt modelId="{9ACF9B4A-1BC2-40BA-B13E-26C6B622D42A}" type="pres">
      <dgm:prSet presAssocID="{91DD0CE7-BD7F-48AE-86C4-F9A23A4D00FF}" presName="desTx" presStyleLbl="alignAccFollowNode1" presStyleIdx="1" presStyleCnt="3">
        <dgm:presLayoutVars>
          <dgm:bulletEnabled val="1"/>
        </dgm:presLayoutVars>
      </dgm:prSet>
      <dgm:spPr/>
    </dgm:pt>
    <dgm:pt modelId="{488A3EA8-D584-4A9A-810A-BE5F85A6E4C9}" type="pres">
      <dgm:prSet presAssocID="{950948BF-907D-4235-B058-550091112B85}" presName="space" presStyleCnt="0"/>
      <dgm:spPr/>
    </dgm:pt>
    <dgm:pt modelId="{CBD4D9DD-6849-4A5B-947F-337450F10147}" type="pres">
      <dgm:prSet presAssocID="{AC3027B7-304B-4FDE-8EEB-9A02BBA317C1}" presName="composite" presStyleCnt="0"/>
      <dgm:spPr/>
    </dgm:pt>
    <dgm:pt modelId="{BF27A846-6BF2-481C-BEA1-28927E4CCE4F}" type="pres">
      <dgm:prSet presAssocID="{AC3027B7-304B-4FDE-8EEB-9A02BBA317C1}" presName="parTx" presStyleLbl="alignNode1" presStyleIdx="2" presStyleCnt="3">
        <dgm:presLayoutVars>
          <dgm:chMax val="0"/>
          <dgm:chPref val="0"/>
          <dgm:bulletEnabled val="1"/>
        </dgm:presLayoutVars>
      </dgm:prSet>
      <dgm:spPr/>
    </dgm:pt>
    <dgm:pt modelId="{F7046BFE-167E-42AA-BFC4-865CB14EE97D}" type="pres">
      <dgm:prSet presAssocID="{AC3027B7-304B-4FDE-8EEB-9A02BBA317C1}" presName="desTx" presStyleLbl="alignAccFollowNode1" presStyleIdx="2" presStyleCnt="3">
        <dgm:presLayoutVars>
          <dgm:bulletEnabled val="1"/>
        </dgm:presLayoutVars>
      </dgm:prSet>
      <dgm:spPr/>
    </dgm:pt>
  </dgm:ptLst>
  <dgm:cxnLst>
    <dgm:cxn modelId="{65AA9E03-509C-46B6-A9F4-3124DF809D69}" type="presOf" srcId="{574383F0-507D-44DE-83D4-B1FD6E1819B4}" destId="{88FAB70E-D0BF-43F4-B462-DBD17A046086}" srcOrd="0" destOrd="1" presId="urn:microsoft.com/office/officeart/2005/8/layout/hList1"/>
    <dgm:cxn modelId="{BD2F6909-0F7E-4F27-99EA-DC4603C67ACF}" type="presOf" srcId="{D58CE81D-58B2-4EBA-8D53-5C0F394E42D6}" destId="{9ACF9B4A-1BC2-40BA-B13E-26C6B622D42A}" srcOrd="0" destOrd="1" presId="urn:microsoft.com/office/officeart/2005/8/layout/hList1"/>
    <dgm:cxn modelId="{4C6FEE0E-ABB0-49DB-89F5-0BA106584F9F}" srcId="{72092C7C-AEF3-4FE7-A43D-22FA4434BD34}" destId="{E65A40D0-8F0D-4E0A-AB86-957385EC9F4E}" srcOrd="0" destOrd="0" parTransId="{6FC591A1-6E88-4B30-844B-EF09E2B1BD04}" sibTransId="{A950CC57-3A5A-4523-8196-7286FF6D6BD9}"/>
    <dgm:cxn modelId="{B5CB0731-10B2-4C98-B18C-0A9B1BBA8B43}" srcId="{91DD0CE7-BD7F-48AE-86C4-F9A23A4D00FF}" destId="{6AEF632A-BDF6-4463-A341-6E54354E3743}" srcOrd="0" destOrd="0" parTransId="{2A2E283B-37BF-4A16-9545-F94C2E9CD218}" sibTransId="{4B2C4859-5FB1-49E6-B2F7-9350BD747A75}"/>
    <dgm:cxn modelId="{0D8EB834-2596-4469-911E-6253DF361960}" srcId="{E65A40D0-8F0D-4E0A-AB86-957385EC9F4E}" destId="{B65C0097-2947-4DB1-9F50-966C5F1BD380}" srcOrd="0" destOrd="0" parTransId="{545184D5-2D94-4271-93DC-64E02D7D45E9}" sibTransId="{99897892-8B4A-47C5-BBED-3F049C671C0B}"/>
    <dgm:cxn modelId="{FC29C834-C4F0-4D34-A63A-D43998DDCE12}" type="presOf" srcId="{72092C7C-AEF3-4FE7-A43D-22FA4434BD34}" destId="{CCCD1A73-65CA-4CA7-9BCD-59BE26A7EF44}" srcOrd="0" destOrd="0" presId="urn:microsoft.com/office/officeart/2005/8/layout/hList1"/>
    <dgm:cxn modelId="{49E9B35E-7E81-469F-91A8-9F0E762A8D2E}" type="presOf" srcId="{91DD0CE7-BD7F-48AE-86C4-F9A23A4D00FF}" destId="{D8455146-7F07-41CB-A481-576464DDE41D}" srcOrd="0" destOrd="0" presId="urn:microsoft.com/office/officeart/2005/8/layout/hList1"/>
    <dgm:cxn modelId="{45745E65-3734-454F-92C8-0DDF2B19EC12}" srcId="{91DD0CE7-BD7F-48AE-86C4-F9A23A4D00FF}" destId="{285CA355-28DE-4A6D-8FC9-B780423CE2E5}" srcOrd="2" destOrd="0" parTransId="{4657DA74-BC3D-4027-ABBA-6533A0348460}" sibTransId="{67B857B8-AD1D-42D1-BCDF-0493F2E7628A}"/>
    <dgm:cxn modelId="{C27AAC4B-57E1-481A-A519-402BB7ECC303}" srcId="{72092C7C-AEF3-4FE7-A43D-22FA4434BD34}" destId="{91DD0CE7-BD7F-48AE-86C4-F9A23A4D00FF}" srcOrd="1" destOrd="0" parTransId="{8CD89AB6-62AE-46F6-8E17-0638EFFB2FFA}" sibTransId="{950948BF-907D-4235-B058-550091112B85}"/>
    <dgm:cxn modelId="{73BF3851-34AB-4980-AC6D-C4AA463FF2D3}" srcId="{72092C7C-AEF3-4FE7-A43D-22FA4434BD34}" destId="{AC3027B7-304B-4FDE-8EEB-9A02BBA317C1}" srcOrd="2" destOrd="0" parTransId="{6BAC669F-47F0-4A84-B11A-37927C13052D}" sibTransId="{ABBDD05D-DC06-4511-A933-6EBDD31FDEC3}"/>
    <dgm:cxn modelId="{74FF6873-C147-475C-AC33-7691F1FD1B3E}" srcId="{91DD0CE7-BD7F-48AE-86C4-F9A23A4D00FF}" destId="{D58CE81D-58B2-4EBA-8D53-5C0F394E42D6}" srcOrd="1" destOrd="0" parTransId="{1EAF988C-FE8C-4E2C-BF39-12AE7B57A12C}" sibTransId="{63931F88-C065-4CEC-8238-17C778E583E3}"/>
    <dgm:cxn modelId="{9D41B080-41C3-4F8D-942D-CE6CF46F9947}" srcId="{91DD0CE7-BD7F-48AE-86C4-F9A23A4D00FF}" destId="{8E9EBF4A-AB94-4873-959E-8EB85034FF6C}" srcOrd="3" destOrd="0" parTransId="{F77E0BEA-F4D2-4CB4-8D59-ACECBE88C703}" sibTransId="{FA13F18E-F106-481A-BF31-A4E509F0910C}"/>
    <dgm:cxn modelId="{7A4A4181-6861-4EE2-B3D1-2B4177E2FC90}" type="presOf" srcId="{780E4173-C360-4738-8364-E5F988947896}" destId="{F7046BFE-167E-42AA-BFC4-865CB14EE97D}" srcOrd="0" destOrd="1" presId="urn:microsoft.com/office/officeart/2005/8/layout/hList1"/>
    <dgm:cxn modelId="{EA1CC384-B04D-42C7-832B-2FAFD59C79E2}" srcId="{E65A40D0-8F0D-4E0A-AB86-957385EC9F4E}" destId="{1316C782-B05F-458A-97E8-E61A7E79B150}" srcOrd="2" destOrd="0" parTransId="{F07D7A2E-5042-42C1-8C7F-9C6F08FA975D}" sibTransId="{6D0B7EC2-A8D6-428F-9EEF-C667C8111BD1}"/>
    <dgm:cxn modelId="{6E21239D-6EB2-4677-9D76-6A40BFBB5984}" srcId="{AC3027B7-304B-4FDE-8EEB-9A02BBA317C1}" destId="{780E4173-C360-4738-8364-E5F988947896}" srcOrd="1" destOrd="0" parTransId="{FA4E30AD-EA52-43B9-B650-5F937587FA3E}" sibTransId="{1004A3A8-F352-43E6-966D-AD8D8C0D170E}"/>
    <dgm:cxn modelId="{20C207AC-F941-4162-9C2F-8A35B8250246}" type="presOf" srcId="{B65C0097-2947-4DB1-9F50-966C5F1BD380}" destId="{88FAB70E-D0BF-43F4-B462-DBD17A046086}" srcOrd="0" destOrd="0" presId="urn:microsoft.com/office/officeart/2005/8/layout/hList1"/>
    <dgm:cxn modelId="{F3B842B6-86D6-4A34-A405-5F799C31B396}" type="presOf" srcId="{E65A40D0-8F0D-4E0A-AB86-957385EC9F4E}" destId="{0BFB4979-A8D3-4C1D-B766-B9641BD31E20}" srcOrd="0" destOrd="0" presId="urn:microsoft.com/office/officeart/2005/8/layout/hList1"/>
    <dgm:cxn modelId="{AB9D7DB7-0B3B-40B6-BED8-443956906ED1}" type="presOf" srcId="{8E9EBF4A-AB94-4873-959E-8EB85034FF6C}" destId="{9ACF9B4A-1BC2-40BA-B13E-26C6B622D42A}" srcOrd="0" destOrd="3" presId="urn:microsoft.com/office/officeart/2005/8/layout/hList1"/>
    <dgm:cxn modelId="{F12EB1BA-423D-4B5A-B14F-5B75BE5F9E4D}" srcId="{AC3027B7-304B-4FDE-8EEB-9A02BBA317C1}" destId="{E13D2F77-A3DE-43B5-AB3F-C3C986BE1F48}" srcOrd="0" destOrd="0" parTransId="{781F39A8-CFEF-488C-83B6-AF09AB43A70C}" sibTransId="{9BA5800C-7FA6-42C9-A6AA-EDEB5959AD75}"/>
    <dgm:cxn modelId="{BEE9C4BA-A217-4B71-A11E-2A2E563B9BF3}" type="presOf" srcId="{1316C782-B05F-458A-97E8-E61A7E79B150}" destId="{88FAB70E-D0BF-43F4-B462-DBD17A046086}" srcOrd="0" destOrd="2" presId="urn:microsoft.com/office/officeart/2005/8/layout/hList1"/>
    <dgm:cxn modelId="{78B4C5C8-5044-40EF-9A56-A451420B2DB9}" type="presOf" srcId="{AC3027B7-304B-4FDE-8EEB-9A02BBA317C1}" destId="{BF27A846-6BF2-481C-BEA1-28927E4CCE4F}" srcOrd="0" destOrd="0" presId="urn:microsoft.com/office/officeart/2005/8/layout/hList1"/>
    <dgm:cxn modelId="{4B74ADE1-9385-4D09-9C82-B538A137DEF7}" type="presOf" srcId="{6AEF632A-BDF6-4463-A341-6E54354E3743}" destId="{9ACF9B4A-1BC2-40BA-B13E-26C6B622D42A}" srcOrd="0" destOrd="0" presId="urn:microsoft.com/office/officeart/2005/8/layout/hList1"/>
    <dgm:cxn modelId="{14E9FCE5-3EEE-4EEE-A8DB-92655BF8D3BE}" type="presOf" srcId="{E13D2F77-A3DE-43B5-AB3F-C3C986BE1F48}" destId="{F7046BFE-167E-42AA-BFC4-865CB14EE97D}" srcOrd="0" destOrd="0" presId="urn:microsoft.com/office/officeart/2005/8/layout/hList1"/>
    <dgm:cxn modelId="{9C6052E9-ADE4-42C3-B553-EFE7A32858B4}" srcId="{E65A40D0-8F0D-4E0A-AB86-957385EC9F4E}" destId="{574383F0-507D-44DE-83D4-B1FD6E1819B4}" srcOrd="1" destOrd="0" parTransId="{EC2BD523-F505-401A-B85B-9DB1A8DF6209}" sibTransId="{B3440BC2-2CB0-4A79-BF89-1A66B7C368ED}"/>
    <dgm:cxn modelId="{9CEEEEF5-C731-4078-AE25-A3EA13615959}" type="presOf" srcId="{285CA355-28DE-4A6D-8FC9-B780423CE2E5}" destId="{9ACF9B4A-1BC2-40BA-B13E-26C6B622D42A}" srcOrd="0" destOrd="2" presId="urn:microsoft.com/office/officeart/2005/8/layout/hList1"/>
    <dgm:cxn modelId="{6CEBA4FE-3AAA-4616-9333-D61209BC9255}" type="presParOf" srcId="{CCCD1A73-65CA-4CA7-9BCD-59BE26A7EF44}" destId="{A4DE86E2-2EAB-427E-94FA-3C3479811BB1}" srcOrd="0" destOrd="0" presId="urn:microsoft.com/office/officeart/2005/8/layout/hList1"/>
    <dgm:cxn modelId="{9C51D43A-4BDF-4DA9-A9F3-A3C96AB4354D}" type="presParOf" srcId="{A4DE86E2-2EAB-427E-94FA-3C3479811BB1}" destId="{0BFB4979-A8D3-4C1D-B766-B9641BD31E20}" srcOrd="0" destOrd="0" presId="urn:microsoft.com/office/officeart/2005/8/layout/hList1"/>
    <dgm:cxn modelId="{AAA5B809-0DB8-4892-B814-06CC95B69679}" type="presParOf" srcId="{A4DE86E2-2EAB-427E-94FA-3C3479811BB1}" destId="{88FAB70E-D0BF-43F4-B462-DBD17A046086}" srcOrd="1" destOrd="0" presId="urn:microsoft.com/office/officeart/2005/8/layout/hList1"/>
    <dgm:cxn modelId="{8DCB3E07-BDED-499C-ADC1-837086B0976B}" type="presParOf" srcId="{CCCD1A73-65CA-4CA7-9BCD-59BE26A7EF44}" destId="{F069B15C-42F8-4594-9DAA-DD4202EC8B8E}" srcOrd="1" destOrd="0" presId="urn:microsoft.com/office/officeart/2005/8/layout/hList1"/>
    <dgm:cxn modelId="{272BB1C9-599B-4B62-8E71-4CEAD1000DBE}" type="presParOf" srcId="{CCCD1A73-65CA-4CA7-9BCD-59BE26A7EF44}" destId="{5831E412-083A-46FF-A6FB-57EE3A2DE42C}" srcOrd="2" destOrd="0" presId="urn:microsoft.com/office/officeart/2005/8/layout/hList1"/>
    <dgm:cxn modelId="{25759ACB-A146-4987-B385-F6EC38F4C00D}" type="presParOf" srcId="{5831E412-083A-46FF-A6FB-57EE3A2DE42C}" destId="{D8455146-7F07-41CB-A481-576464DDE41D}" srcOrd="0" destOrd="0" presId="urn:microsoft.com/office/officeart/2005/8/layout/hList1"/>
    <dgm:cxn modelId="{C1F378AF-8BB1-46E9-AEFD-E1BFC05E2DA6}" type="presParOf" srcId="{5831E412-083A-46FF-A6FB-57EE3A2DE42C}" destId="{9ACF9B4A-1BC2-40BA-B13E-26C6B622D42A}" srcOrd="1" destOrd="0" presId="urn:microsoft.com/office/officeart/2005/8/layout/hList1"/>
    <dgm:cxn modelId="{7A743BE6-8AF1-4A61-BD54-D2A2E2F18289}" type="presParOf" srcId="{CCCD1A73-65CA-4CA7-9BCD-59BE26A7EF44}" destId="{488A3EA8-D584-4A9A-810A-BE5F85A6E4C9}" srcOrd="3" destOrd="0" presId="urn:microsoft.com/office/officeart/2005/8/layout/hList1"/>
    <dgm:cxn modelId="{4A27271E-E530-46D9-9955-838D49102546}" type="presParOf" srcId="{CCCD1A73-65CA-4CA7-9BCD-59BE26A7EF44}" destId="{CBD4D9DD-6849-4A5B-947F-337450F10147}" srcOrd="4" destOrd="0" presId="urn:microsoft.com/office/officeart/2005/8/layout/hList1"/>
    <dgm:cxn modelId="{87276B2D-D7D6-4D93-87B6-DC295D7603D2}" type="presParOf" srcId="{CBD4D9DD-6849-4A5B-947F-337450F10147}" destId="{BF27A846-6BF2-481C-BEA1-28927E4CCE4F}" srcOrd="0" destOrd="0" presId="urn:microsoft.com/office/officeart/2005/8/layout/hList1"/>
    <dgm:cxn modelId="{45DD8210-D385-4BDC-86E7-25F48152AC51}" type="presParOf" srcId="{CBD4D9DD-6849-4A5B-947F-337450F10147}" destId="{F7046BFE-167E-42AA-BFC4-865CB14EE97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FB4979-A8D3-4C1D-B766-B9641BD31E20}">
      <dsp:nvSpPr>
        <dsp:cNvPr id="0" name=""/>
        <dsp:cNvSpPr/>
      </dsp:nvSpPr>
      <dsp:spPr>
        <a:xfrm>
          <a:off x="3362" y="201556"/>
          <a:ext cx="3278510" cy="101155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tr-TR" sz="2800" kern="1200" dirty="0"/>
            <a:t>Algılama Sürecini Etkileyen Faktörler</a:t>
          </a:r>
        </a:p>
      </dsp:txBody>
      <dsp:txXfrm>
        <a:off x="3362" y="201556"/>
        <a:ext cx="3278510" cy="1011558"/>
      </dsp:txXfrm>
    </dsp:sp>
    <dsp:sp modelId="{88FAB70E-D0BF-43F4-B462-DBD17A046086}">
      <dsp:nvSpPr>
        <dsp:cNvPr id="0" name=""/>
        <dsp:cNvSpPr/>
      </dsp:nvSpPr>
      <dsp:spPr>
        <a:xfrm>
          <a:off x="3362" y="1213115"/>
          <a:ext cx="3278510" cy="36892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tr-TR" sz="2800" kern="1200" dirty="0"/>
            <a:t>Algılayan Kişinin Nitelikleri</a:t>
          </a:r>
        </a:p>
        <a:p>
          <a:pPr marL="285750" lvl="1" indent="-285750" algn="l" defTabSz="1244600">
            <a:lnSpc>
              <a:spcPct val="90000"/>
            </a:lnSpc>
            <a:spcBef>
              <a:spcPct val="0"/>
            </a:spcBef>
            <a:spcAft>
              <a:spcPct val="15000"/>
            </a:spcAft>
            <a:buChar char="•"/>
          </a:pPr>
          <a:r>
            <a:rPr lang="tr-TR" sz="2800" kern="1200" dirty="0"/>
            <a:t>Algılananların özellikleri (kişi, nesne, olay)</a:t>
          </a:r>
        </a:p>
        <a:p>
          <a:pPr marL="285750" lvl="1" indent="-285750" algn="l" defTabSz="1244600">
            <a:lnSpc>
              <a:spcPct val="90000"/>
            </a:lnSpc>
            <a:spcBef>
              <a:spcPct val="0"/>
            </a:spcBef>
            <a:spcAft>
              <a:spcPct val="15000"/>
            </a:spcAft>
            <a:buChar char="•"/>
          </a:pPr>
          <a:r>
            <a:rPr lang="tr-TR" sz="2800" kern="1200" dirty="0"/>
            <a:t>Algılama sürecinin gerçekleştiği ortam</a:t>
          </a:r>
        </a:p>
      </dsp:txBody>
      <dsp:txXfrm>
        <a:off x="3362" y="1213115"/>
        <a:ext cx="3278510" cy="3689280"/>
      </dsp:txXfrm>
    </dsp:sp>
    <dsp:sp modelId="{D8455146-7F07-41CB-A481-576464DDE41D}">
      <dsp:nvSpPr>
        <dsp:cNvPr id="0" name=""/>
        <dsp:cNvSpPr/>
      </dsp:nvSpPr>
      <dsp:spPr>
        <a:xfrm>
          <a:off x="3740865" y="201556"/>
          <a:ext cx="3278510" cy="101155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tr-TR" sz="2800" kern="1200" dirty="0"/>
            <a:t>Algılamada Bilgi İşleme Evreleri</a:t>
          </a:r>
        </a:p>
      </dsp:txBody>
      <dsp:txXfrm>
        <a:off x="3740865" y="201556"/>
        <a:ext cx="3278510" cy="1011558"/>
      </dsp:txXfrm>
    </dsp:sp>
    <dsp:sp modelId="{9ACF9B4A-1BC2-40BA-B13E-26C6B622D42A}">
      <dsp:nvSpPr>
        <dsp:cNvPr id="0" name=""/>
        <dsp:cNvSpPr/>
      </dsp:nvSpPr>
      <dsp:spPr>
        <a:xfrm>
          <a:off x="3740865" y="1213115"/>
          <a:ext cx="3278510" cy="36892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tr-TR" sz="2800" kern="1200" dirty="0"/>
            <a:t>Dikkat ve seçim</a:t>
          </a:r>
        </a:p>
        <a:p>
          <a:pPr marL="285750" lvl="1" indent="-285750" algn="l" defTabSz="1244600">
            <a:lnSpc>
              <a:spcPct val="90000"/>
            </a:lnSpc>
            <a:spcBef>
              <a:spcPct val="0"/>
            </a:spcBef>
            <a:spcAft>
              <a:spcPct val="15000"/>
            </a:spcAft>
            <a:buChar char="•"/>
          </a:pPr>
          <a:r>
            <a:rPr lang="tr-TR" sz="2800" kern="1200" dirty="0"/>
            <a:t>Bilgilerin organizasyonu</a:t>
          </a:r>
        </a:p>
        <a:p>
          <a:pPr marL="285750" lvl="1" indent="-285750" algn="l" defTabSz="1244600">
            <a:lnSpc>
              <a:spcPct val="90000"/>
            </a:lnSpc>
            <a:spcBef>
              <a:spcPct val="0"/>
            </a:spcBef>
            <a:spcAft>
              <a:spcPct val="15000"/>
            </a:spcAft>
            <a:buChar char="•"/>
          </a:pPr>
          <a:r>
            <a:rPr lang="tr-TR" sz="2800" kern="1200" dirty="0"/>
            <a:t>Bilgilerin yorumu</a:t>
          </a:r>
        </a:p>
        <a:p>
          <a:pPr marL="285750" lvl="1" indent="-285750" algn="l" defTabSz="1244600">
            <a:lnSpc>
              <a:spcPct val="90000"/>
            </a:lnSpc>
            <a:spcBef>
              <a:spcPct val="0"/>
            </a:spcBef>
            <a:spcAft>
              <a:spcPct val="15000"/>
            </a:spcAft>
            <a:buChar char="•"/>
          </a:pPr>
          <a:r>
            <a:rPr lang="tr-TR" sz="2800" kern="1200" dirty="0"/>
            <a:t>Tekrar hatırlatma</a:t>
          </a:r>
        </a:p>
      </dsp:txBody>
      <dsp:txXfrm>
        <a:off x="3740865" y="1213115"/>
        <a:ext cx="3278510" cy="3689280"/>
      </dsp:txXfrm>
    </dsp:sp>
    <dsp:sp modelId="{BF27A846-6BF2-481C-BEA1-28927E4CCE4F}">
      <dsp:nvSpPr>
        <dsp:cNvPr id="0" name=""/>
        <dsp:cNvSpPr/>
      </dsp:nvSpPr>
      <dsp:spPr>
        <a:xfrm>
          <a:off x="7478367" y="201556"/>
          <a:ext cx="3278510" cy="101155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tr-TR" sz="2800" kern="1200" dirty="0"/>
            <a:t>Algılayan Kişinin Davranışsal Cevabı</a:t>
          </a:r>
        </a:p>
      </dsp:txBody>
      <dsp:txXfrm>
        <a:off x="7478367" y="201556"/>
        <a:ext cx="3278510" cy="1011558"/>
      </dsp:txXfrm>
    </dsp:sp>
    <dsp:sp modelId="{F7046BFE-167E-42AA-BFC4-865CB14EE97D}">
      <dsp:nvSpPr>
        <dsp:cNvPr id="0" name=""/>
        <dsp:cNvSpPr/>
      </dsp:nvSpPr>
      <dsp:spPr>
        <a:xfrm>
          <a:off x="7478367" y="1213115"/>
          <a:ext cx="3278510" cy="36892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tr-TR" sz="2800" kern="1200" dirty="0"/>
            <a:t>İnanç, duygu, kanaat değer oluşumu,</a:t>
          </a:r>
        </a:p>
        <a:p>
          <a:pPr marL="285750" lvl="1" indent="-285750" algn="l" defTabSz="1244600">
            <a:lnSpc>
              <a:spcPct val="90000"/>
            </a:lnSpc>
            <a:spcBef>
              <a:spcPct val="0"/>
            </a:spcBef>
            <a:spcAft>
              <a:spcPct val="15000"/>
            </a:spcAft>
            <a:buChar char="•"/>
          </a:pPr>
          <a:r>
            <a:rPr lang="tr-TR" sz="2800" kern="1200" dirty="0"/>
            <a:t>Davranış ve tavırların belirmesi</a:t>
          </a:r>
        </a:p>
      </dsp:txBody>
      <dsp:txXfrm>
        <a:off x="7478367" y="1213115"/>
        <a:ext cx="3278510" cy="368928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BA1D62-159C-4403-AC7D-A05609ED2B40}" type="datetimeFigureOut">
              <a:rPr lang="tr-TR" smtClean="0"/>
              <a:t>28.04.2020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000C95-AD67-4517-BB7D-C58B23B867F2}" type="slidenum">
              <a:rPr lang="tr-TR" smtClean="0"/>
              <a:t>‹#›</a:t>
            </a:fld>
            <a:endParaRPr lang="tr-TR"/>
          </a:p>
        </p:txBody>
      </p:sp>
    </p:spTree>
    <p:extLst>
      <p:ext uri="{BB962C8B-B14F-4D97-AF65-F5344CB8AC3E}">
        <p14:creationId xmlns:p14="http://schemas.microsoft.com/office/powerpoint/2010/main" val="1654114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2133894-AD89-43F5-8183-8C4FF802509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ED2C880-42A5-4A9A-B848-B94327D66B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CFD6B6A-2F42-4D22-BA30-14AE481EAF87}"/>
              </a:ext>
            </a:extLst>
          </p:cNvPr>
          <p:cNvSpPr>
            <a:spLocks noGrp="1"/>
          </p:cNvSpPr>
          <p:nvPr>
            <p:ph type="dt" sz="half" idx="10"/>
          </p:nvPr>
        </p:nvSpPr>
        <p:spPr/>
        <p:txBody>
          <a:bodyPr/>
          <a:lstStyle/>
          <a:p>
            <a:fld id="{B0A9DC6C-095A-438F-8E88-5F245FBC9F92}" type="datetimeFigureOut">
              <a:rPr lang="tr-TR" smtClean="0"/>
              <a:t>28.04.2020</a:t>
            </a:fld>
            <a:endParaRPr lang="tr-TR"/>
          </a:p>
        </p:txBody>
      </p:sp>
      <p:sp>
        <p:nvSpPr>
          <p:cNvPr id="5" name="Alt Bilgi Yer Tutucusu 4">
            <a:extLst>
              <a:ext uri="{FF2B5EF4-FFF2-40B4-BE49-F238E27FC236}">
                <a16:creationId xmlns:a16="http://schemas.microsoft.com/office/drawing/2014/main" id="{EC7462AF-9144-4B43-9200-2B9C489E594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95D1CB2-6232-4B6C-BB83-59220F4AB141}"/>
              </a:ext>
            </a:extLst>
          </p:cNvPr>
          <p:cNvSpPr>
            <a:spLocks noGrp="1"/>
          </p:cNvSpPr>
          <p:nvPr>
            <p:ph type="sldNum" sz="quarter" idx="12"/>
          </p:nvPr>
        </p:nvSpPr>
        <p:spPr/>
        <p:txBody>
          <a:bodyPr/>
          <a:lstStyle/>
          <a:p>
            <a:fld id="{399F5330-C53C-4EDB-B55F-3863FC47544E}" type="slidenum">
              <a:rPr lang="tr-TR" smtClean="0"/>
              <a:t>‹#›</a:t>
            </a:fld>
            <a:endParaRPr lang="tr-TR"/>
          </a:p>
        </p:txBody>
      </p:sp>
    </p:spTree>
    <p:extLst>
      <p:ext uri="{BB962C8B-B14F-4D97-AF65-F5344CB8AC3E}">
        <p14:creationId xmlns:p14="http://schemas.microsoft.com/office/powerpoint/2010/main" val="1447417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18E4ABE-90F3-49F5-BC0D-42B75DC7209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02C658A-7AA4-4EB0-9EB3-0E769C38DC66}"/>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1FEF9CC-D650-4A99-88ED-03632FA377C3}"/>
              </a:ext>
            </a:extLst>
          </p:cNvPr>
          <p:cNvSpPr>
            <a:spLocks noGrp="1"/>
          </p:cNvSpPr>
          <p:nvPr>
            <p:ph type="dt" sz="half" idx="10"/>
          </p:nvPr>
        </p:nvSpPr>
        <p:spPr/>
        <p:txBody>
          <a:bodyPr/>
          <a:lstStyle/>
          <a:p>
            <a:fld id="{B0A9DC6C-095A-438F-8E88-5F245FBC9F92}" type="datetimeFigureOut">
              <a:rPr lang="tr-TR" smtClean="0"/>
              <a:t>28.04.2020</a:t>
            </a:fld>
            <a:endParaRPr lang="tr-TR"/>
          </a:p>
        </p:txBody>
      </p:sp>
      <p:sp>
        <p:nvSpPr>
          <p:cNvPr id="5" name="Alt Bilgi Yer Tutucusu 4">
            <a:extLst>
              <a:ext uri="{FF2B5EF4-FFF2-40B4-BE49-F238E27FC236}">
                <a16:creationId xmlns:a16="http://schemas.microsoft.com/office/drawing/2014/main" id="{3FF2E99F-8710-4A20-9959-BFFC5838EAA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874D25F-1D51-41CF-A6EC-81BC86FD80D9}"/>
              </a:ext>
            </a:extLst>
          </p:cNvPr>
          <p:cNvSpPr>
            <a:spLocks noGrp="1"/>
          </p:cNvSpPr>
          <p:nvPr>
            <p:ph type="sldNum" sz="quarter" idx="12"/>
          </p:nvPr>
        </p:nvSpPr>
        <p:spPr/>
        <p:txBody>
          <a:bodyPr/>
          <a:lstStyle/>
          <a:p>
            <a:fld id="{399F5330-C53C-4EDB-B55F-3863FC47544E}" type="slidenum">
              <a:rPr lang="tr-TR" smtClean="0"/>
              <a:t>‹#›</a:t>
            </a:fld>
            <a:endParaRPr lang="tr-TR"/>
          </a:p>
        </p:txBody>
      </p:sp>
    </p:spTree>
    <p:extLst>
      <p:ext uri="{BB962C8B-B14F-4D97-AF65-F5344CB8AC3E}">
        <p14:creationId xmlns:p14="http://schemas.microsoft.com/office/powerpoint/2010/main" val="483491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6C8FF71-0090-4D61-96D4-16AF76C0CEA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AC4E2AC-61ED-4434-A7A7-B8D68F402640}"/>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1ABCA2D-ECB0-42EF-BAFA-5CCD0C162F15}"/>
              </a:ext>
            </a:extLst>
          </p:cNvPr>
          <p:cNvSpPr>
            <a:spLocks noGrp="1"/>
          </p:cNvSpPr>
          <p:nvPr>
            <p:ph type="dt" sz="half" idx="10"/>
          </p:nvPr>
        </p:nvSpPr>
        <p:spPr/>
        <p:txBody>
          <a:bodyPr/>
          <a:lstStyle/>
          <a:p>
            <a:fld id="{B0A9DC6C-095A-438F-8E88-5F245FBC9F92}" type="datetimeFigureOut">
              <a:rPr lang="tr-TR" smtClean="0"/>
              <a:t>28.04.2020</a:t>
            </a:fld>
            <a:endParaRPr lang="tr-TR"/>
          </a:p>
        </p:txBody>
      </p:sp>
      <p:sp>
        <p:nvSpPr>
          <p:cNvPr id="5" name="Alt Bilgi Yer Tutucusu 4">
            <a:extLst>
              <a:ext uri="{FF2B5EF4-FFF2-40B4-BE49-F238E27FC236}">
                <a16:creationId xmlns:a16="http://schemas.microsoft.com/office/drawing/2014/main" id="{232C11B4-AEBE-4A2B-8CE4-0EB388BD53D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F6EE301-2B16-4D95-953B-38AD4DA45E95}"/>
              </a:ext>
            </a:extLst>
          </p:cNvPr>
          <p:cNvSpPr>
            <a:spLocks noGrp="1"/>
          </p:cNvSpPr>
          <p:nvPr>
            <p:ph type="sldNum" sz="quarter" idx="12"/>
          </p:nvPr>
        </p:nvSpPr>
        <p:spPr/>
        <p:txBody>
          <a:bodyPr/>
          <a:lstStyle/>
          <a:p>
            <a:fld id="{399F5330-C53C-4EDB-B55F-3863FC47544E}" type="slidenum">
              <a:rPr lang="tr-TR" smtClean="0"/>
              <a:t>‹#›</a:t>
            </a:fld>
            <a:endParaRPr lang="tr-TR"/>
          </a:p>
        </p:txBody>
      </p:sp>
    </p:spTree>
    <p:extLst>
      <p:ext uri="{BB962C8B-B14F-4D97-AF65-F5344CB8AC3E}">
        <p14:creationId xmlns:p14="http://schemas.microsoft.com/office/powerpoint/2010/main" val="2638264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60279AD-B2D9-49C9-A8DA-3553B24CEA5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FCB78BD-DED0-4B06-8868-8B46D8D5E6FF}"/>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F48DF0A-A4B4-4270-8A70-004D4E38843F}"/>
              </a:ext>
            </a:extLst>
          </p:cNvPr>
          <p:cNvSpPr>
            <a:spLocks noGrp="1"/>
          </p:cNvSpPr>
          <p:nvPr>
            <p:ph type="dt" sz="half" idx="10"/>
          </p:nvPr>
        </p:nvSpPr>
        <p:spPr/>
        <p:txBody>
          <a:bodyPr/>
          <a:lstStyle/>
          <a:p>
            <a:fld id="{B0A9DC6C-095A-438F-8E88-5F245FBC9F92}" type="datetimeFigureOut">
              <a:rPr lang="tr-TR" smtClean="0"/>
              <a:t>28.04.2020</a:t>
            </a:fld>
            <a:endParaRPr lang="tr-TR"/>
          </a:p>
        </p:txBody>
      </p:sp>
      <p:sp>
        <p:nvSpPr>
          <p:cNvPr id="5" name="Alt Bilgi Yer Tutucusu 4">
            <a:extLst>
              <a:ext uri="{FF2B5EF4-FFF2-40B4-BE49-F238E27FC236}">
                <a16:creationId xmlns:a16="http://schemas.microsoft.com/office/drawing/2014/main" id="{6AFC97B4-9D9E-47A7-A681-43499B4696A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74D2933-4A3A-4DD8-8288-34A95B5B8CAB}"/>
              </a:ext>
            </a:extLst>
          </p:cNvPr>
          <p:cNvSpPr>
            <a:spLocks noGrp="1"/>
          </p:cNvSpPr>
          <p:nvPr>
            <p:ph type="sldNum" sz="quarter" idx="12"/>
          </p:nvPr>
        </p:nvSpPr>
        <p:spPr/>
        <p:txBody>
          <a:bodyPr/>
          <a:lstStyle/>
          <a:p>
            <a:fld id="{399F5330-C53C-4EDB-B55F-3863FC47544E}" type="slidenum">
              <a:rPr lang="tr-TR" smtClean="0"/>
              <a:t>‹#›</a:t>
            </a:fld>
            <a:endParaRPr lang="tr-TR"/>
          </a:p>
        </p:txBody>
      </p:sp>
    </p:spTree>
    <p:extLst>
      <p:ext uri="{BB962C8B-B14F-4D97-AF65-F5344CB8AC3E}">
        <p14:creationId xmlns:p14="http://schemas.microsoft.com/office/powerpoint/2010/main" val="1988854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C41E87-06F6-45BD-88BC-A5790A8C3B9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94BABEF-2750-427B-8619-A8D72C809BC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9CAB0C5F-DDA5-41D3-A8F0-0ADF0F139707}"/>
              </a:ext>
            </a:extLst>
          </p:cNvPr>
          <p:cNvSpPr>
            <a:spLocks noGrp="1"/>
          </p:cNvSpPr>
          <p:nvPr>
            <p:ph type="dt" sz="half" idx="10"/>
          </p:nvPr>
        </p:nvSpPr>
        <p:spPr/>
        <p:txBody>
          <a:bodyPr/>
          <a:lstStyle/>
          <a:p>
            <a:fld id="{B0A9DC6C-095A-438F-8E88-5F245FBC9F92}" type="datetimeFigureOut">
              <a:rPr lang="tr-TR" smtClean="0"/>
              <a:t>28.04.2020</a:t>
            </a:fld>
            <a:endParaRPr lang="tr-TR"/>
          </a:p>
        </p:txBody>
      </p:sp>
      <p:sp>
        <p:nvSpPr>
          <p:cNvPr id="5" name="Alt Bilgi Yer Tutucusu 4">
            <a:extLst>
              <a:ext uri="{FF2B5EF4-FFF2-40B4-BE49-F238E27FC236}">
                <a16:creationId xmlns:a16="http://schemas.microsoft.com/office/drawing/2014/main" id="{A22E843A-A805-41AC-90C5-82A0F7F9901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5080168-3A4E-43DE-B57E-1A7B74CB1C33}"/>
              </a:ext>
            </a:extLst>
          </p:cNvPr>
          <p:cNvSpPr>
            <a:spLocks noGrp="1"/>
          </p:cNvSpPr>
          <p:nvPr>
            <p:ph type="sldNum" sz="quarter" idx="12"/>
          </p:nvPr>
        </p:nvSpPr>
        <p:spPr/>
        <p:txBody>
          <a:bodyPr/>
          <a:lstStyle/>
          <a:p>
            <a:fld id="{399F5330-C53C-4EDB-B55F-3863FC47544E}" type="slidenum">
              <a:rPr lang="tr-TR" smtClean="0"/>
              <a:t>‹#›</a:t>
            </a:fld>
            <a:endParaRPr lang="tr-TR"/>
          </a:p>
        </p:txBody>
      </p:sp>
    </p:spTree>
    <p:extLst>
      <p:ext uri="{BB962C8B-B14F-4D97-AF65-F5344CB8AC3E}">
        <p14:creationId xmlns:p14="http://schemas.microsoft.com/office/powerpoint/2010/main" val="3045048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E48B60-9AF4-43DB-937B-BB6ED6C922C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40764F6-B683-4966-B898-6A2AD86DD62F}"/>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7481C64-46D2-4358-8989-BB8F863F78E2}"/>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CEE0A41-4EE4-4A1D-A1A2-44CDB45EFD54}"/>
              </a:ext>
            </a:extLst>
          </p:cNvPr>
          <p:cNvSpPr>
            <a:spLocks noGrp="1"/>
          </p:cNvSpPr>
          <p:nvPr>
            <p:ph type="dt" sz="half" idx="10"/>
          </p:nvPr>
        </p:nvSpPr>
        <p:spPr/>
        <p:txBody>
          <a:bodyPr/>
          <a:lstStyle/>
          <a:p>
            <a:fld id="{B0A9DC6C-095A-438F-8E88-5F245FBC9F92}" type="datetimeFigureOut">
              <a:rPr lang="tr-TR" smtClean="0"/>
              <a:t>28.04.2020</a:t>
            </a:fld>
            <a:endParaRPr lang="tr-TR"/>
          </a:p>
        </p:txBody>
      </p:sp>
      <p:sp>
        <p:nvSpPr>
          <p:cNvPr id="6" name="Alt Bilgi Yer Tutucusu 5">
            <a:extLst>
              <a:ext uri="{FF2B5EF4-FFF2-40B4-BE49-F238E27FC236}">
                <a16:creationId xmlns:a16="http://schemas.microsoft.com/office/drawing/2014/main" id="{5D39788A-FA6E-47C6-B217-E6859C9B094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29FD895-0170-4F6D-882B-FEF5C12B74FD}"/>
              </a:ext>
            </a:extLst>
          </p:cNvPr>
          <p:cNvSpPr>
            <a:spLocks noGrp="1"/>
          </p:cNvSpPr>
          <p:nvPr>
            <p:ph type="sldNum" sz="quarter" idx="12"/>
          </p:nvPr>
        </p:nvSpPr>
        <p:spPr/>
        <p:txBody>
          <a:bodyPr/>
          <a:lstStyle/>
          <a:p>
            <a:fld id="{399F5330-C53C-4EDB-B55F-3863FC47544E}" type="slidenum">
              <a:rPr lang="tr-TR" smtClean="0"/>
              <a:t>‹#›</a:t>
            </a:fld>
            <a:endParaRPr lang="tr-TR"/>
          </a:p>
        </p:txBody>
      </p:sp>
    </p:spTree>
    <p:extLst>
      <p:ext uri="{BB962C8B-B14F-4D97-AF65-F5344CB8AC3E}">
        <p14:creationId xmlns:p14="http://schemas.microsoft.com/office/powerpoint/2010/main" val="2345799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F074853-62E2-4BBA-ADB1-4DC771ECA23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20A5CCC-D6D0-4317-9878-2F0483D66D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D9D222F5-22D6-4EB3-A18D-A4CA32EEEC25}"/>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631D119-ADB2-43AB-B85F-475F73C267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7B1A65E3-C0D0-49A5-B6D9-ACAE73558429}"/>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82095F5-0E28-4D35-8F88-76E05AEC6902}"/>
              </a:ext>
            </a:extLst>
          </p:cNvPr>
          <p:cNvSpPr>
            <a:spLocks noGrp="1"/>
          </p:cNvSpPr>
          <p:nvPr>
            <p:ph type="dt" sz="half" idx="10"/>
          </p:nvPr>
        </p:nvSpPr>
        <p:spPr/>
        <p:txBody>
          <a:bodyPr/>
          <a:lstStyle/>
          <a:p>
            <a:fld id="{B0A9DC6C-095A-438F-8E88-5F245FBC9F92}" type="datetimeFigureOut">
              <a:rPr lang="tr-TR" smtClean="0"/>
              <a:t>28.04.2020</a:t>
            </a:fld>
            <a:endParaRPr lang="tr-TR"/>
          </a:p>
        </p:txBody>
      </p:sp>
      <p:sp>
        <p:nvSpPr>
          <p:cNvPr id="8" name="Alt Bilgi Yer Tutucusu 7">
            <a:extLst>
              <a:ext uri="{FF2B5EF4-FFF2-40B4-BE49-F238E27FC236}">
                <a16:creationId xmlns:a16="http://schemas.microsoft.com/office/drawing/2014/main" id="{0B428297-7006-436A-AB67-5251F39D5D7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1F571C5-D5AD-42F8-814A-52385E0F0560}"/>
              </a:ext>
            </a:extLst>
          </p:cNvPr>
          <p:cNvSpPr>
            <a:spLocks noGrp="1"/>
          </p:cNvSpPr>
          <p:nvPr>
            <p:ph type="sldNum" sz="quarter" idx="12"/>
          </p:nvPr>
        </p:nvSpPr>
        <p:spPr/>
        <p:txBody>
          <a:bodyPr/>
          <a:lstStyle/>
          <a:p>
            <a:fld id="{399F5330-C53C-4EDB-B55F-3863FC47544E}" type="slidenum">
              <a:rPr lang="tr-TR" smtClean="0"/>
              <a:t>‹#›</a:t>
            </a:fld>
            <a:endParaRPr lang="tr-TR"/>
          </a:p>
        </p:txBody>
      </p:sp>
    </p:spTree>
    <p:extLst>
      <p:ext uri="{BB962C8B-B14F-4D97-AF65-F5344CB8AC3E}">
        <p14:creationId xmlns:p14="http://schemas.microsoft.com/office/powerpoint/2010/main" val="1970628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F3A9F58-AA33-417A-A607-CA0DEE60ED2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D7F62A1-9148-40B3-9843-96DA31CE51B8}"/>
              </a:ext>
            </a:extLst>
          </p:cNvPr>
          <p:cNvSpPr>
            <a:spLocks noGrp="1"/>
          </p:cNvSpPr>
          <p:nvPr>
            <p:ph type="dt" sz="half" idx="10"/>
          </p:nvPr>
        </p:nvSpPr>
        <p:spPr/>
        <p:txBody>
          <a:bodyPr/>
          <a:lstStyle/>
          <a:p>
            <a:fld id="{B0A9DC6C-095A-438F-8E88-5F245FBC9F92}" type="datetimeFigureOut">
              <a:rPr lang="tr-TR" smtClean="0"/>
              <a:t>28.04.2020</a:t>
            </a:fld>
            <a:endParaRPr lang="tr-TR"/>
          </a:p>
        </p:txBody>
      </p:sp>
      <p:sp>
        <p:nvSpPr>
          <p:cNvPr id="4" name="Alt Bilgi Yer Tutucusu 3">
            <a:extLst>
              <a:ext uri="{FF2B5EF4-FFF2-40B4-BE49-F238E27FC236}">
                <a16:creationId xmlns:a16="http://schemas.microsoft.com/office/drawing/2014/main" id="{076C1297-53CE-4B10-AA92-4361EDE2868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B23848C-4DC6-4F94-9972-AC918B97E1FB}"/>
              </a:ext>
            </a:extLst>
          </p:cNvPr>
          <p:cNvSpPr>
            <a:spLocks noGrp="1"/>
          </p:cNvSpPr>
          <p:nvPr>
            <p:ph type="sldNum" sz="quarter" idx="12"/>
          </p:nvPr>
        </p:nvSpPr>
        <p:spPr/>
        <p:txBody>
          <a:bodyPr/>
          <a:lstStyle/>
          <a:p>
            <a:fld id="{399F5330-C53C-4EDB-B55F-3863FC47544E}" type="slidenum">
              <a:rPr lang="tr-TR" smtClean="0"/>
              <a:t>‹#›</a:t>
            </a:fld>
            <a:endParaRPr lang="tr-TR"/>
          </a:p>
        </p:txBody>
      </p:sp>
    </p:spTree>
    <p:extLst>
      <p:ext uri="{BB962C8B-B14F-4D97-AF65-F5344CB8AC3E}">
        <p14:creationId xmlns:p14="http://schemas.microsoft.com/office/powerpoint/2010/main" val="2312001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B06C25C-D171-425B-BD3B-710714A48844}"/>
              </a:ext>
            </a:extLst>
          </p:cNvPr>
          <p:cNvSpPr>
            <a:spLocks noGrp="1"/>
          </p:cNvSpPr>
          <p:nvPr>
            <p:ph type="dt" sz="half" idx="10"/>
          </p:nvPr>
        </p:nvSpPr>
        <p:spPr/>
        <p:txBody>
          <a:bodyPr/>
          <a:lstStyle/>
          <a:p>
            <a:fld id="{B0A9DC6C-095A-438F-8E88-5F245FBC9F92}" type="datetimeFigureOut">
              <a:rPr lang="tr-TR" smtClean="0"/>
              <a:t>28.04.2020</a:t>
            </a:fld>
            <a:endParaRPr lang="tr-TR"/>
          </a:p>
        </p:txBody>
      </p:sp>
      <p:sp>
        <p:nvSpPr>
          <p:cNvPr id="3" name="Alt Bilgi Yer Tutucusu 2">
            <a:extLst>
              <a:ext uri="{FF2B5EF4-FFF2-40B4-BE49-F238E27FC236}">
                <a16:creationId xmlns:a16="http://schemas.microsoft.com/office/drawing/2014/main" id="{4F37B6CF-431C-49CA-BE1E-23784794A4D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6B6C94A-BB28-4EEC-8DD3-BF95F7DA0299}"/>
              </a:ext>
            </a:extLst>
          </p:cNvPr>
          <p:cNvSpPr>
            <a:spLocks noGrp="1"/>
          </p:cNvSpPr>
          <p:nvPr>
            <p:ph type="sldNum" sz="quarter" idx="12"/>
          </p:nvPr>
        </p:nvSpPr>
        <p:spPr/>
        <p:txBody>
          <a:bodyPr/>
          <a:lstStyle/>
          <a:p>
            <a:fld id="{399F5330-C53C-4EDB-B55F-3863FC47544E}" type="slidenum">
              <a:rPr lang="tr-TR" smtClean="0"/>
              <a:t>‹#›</a:t>
            </a:fld>
            <a:endParaRPr lang="tr-TR"/>
          </a:p>
        </p:txBody>
      </p:sp>
    </p:spTree>
    <p:extLst>
      <p:ext uri="{BB962C8B-B14F-4D97-AF65-F5344CB8AC3E}">
        <p14:creationId xmlns:p14="http://schemas.microsoft.com/office/powerpoint/2010/main" val="2946686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06044AB-6DCA-43F0-861D-29EBABA75BC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5384566-1FBA-48ED-9710-EAA1099BA6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41433C0-1E0B-4940-9E1A-06876EEF71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C275ACFE-886B-48E8-BA78-81BE33939DFD}"/>
              </a:ext>
            </a:extLst>
          </p:cNvPr>
          <p:cNvSpPr>
            <a:spLocks noGrp="1"/>
          </p:cNvSpPr>
          <p:nvPr>
            <p:ph type="dt" sz="half" idx="10"/>
          </p:nvPr>
        </p:nvSpPr>
        <p:spPr/>
        <p:txBody>
          <a:bodyPr/>
          <a:lstStyle/>
          <a:p>
            <a:fld id="{B0A9DC6C-095A-438F-8E88-5F245FBC9F92}" type="datetimeFigureOut">
              <a:rPr lang="tr-TR" smtClean="0"/>
              <a:t>28.04.2020</a:t>
            </a:fld>
            <a:endParaRPr lang="tr-TR"/>
          </a:p>
        </p:txBody>
      </p:sp>
      <p:sp>
        <p:nvSpPr>
          <p:cNvPr id="6" name="Alt Bilgi Yer Tutucusu 5">
            <a:extLst>
              <a:ext uri="{FF2B5EF4-FFF2-40B4-BE49-F238E27FC236}">
                <a16:creationId xmlns:a16="http://schemas.microsoft.com/office/drawing/2014/main" id="{755D452C-9503-49C5-92FD-47F8ACADA39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8A72CEE-7091-409D-BC5D-CF32EC49E3D6}"/>
              </a:ext>
            </a:extLst>
          </p:cNvPr>
          <p:cNvSpPr>
            <a:spLocks noGrp="1"/>
          </p:cNvSpPr>
          <p:nvPr>
            <p:ph type="sldNum" sz="quarter" idx="12"/>
          </p:nvPr>
        </p:nvSpPr>
        <p:spPr/>
        <p:txBody>
          <a:bodyPr/>
          <a:lstStyle/>
          <a:p>
            <a:fld id="{399F5330-C53C-4EDB-B55F-3863FC47544E}" type="slidenum">
              <a:rPr lang="tr-TR" smtClean="0"/>
              <a:t>‹#›</a:t>
            </a:fld>
            <a:endParaRPr lang="tr-TR"/>
          </a:p>
        </p:txBody>
      </p:sp>
    </p:spTree>
    <p:extLst>
      <p:ext uri="{BB962C8B-B14F-4D97-AF65-F5344CB8AC3E}">
        <p14:creationId xmlns:p14="http://schemas.microsoft.com/office/powerpoint/2010/main" val="3418208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6B26E0-DC4C-4402-9D68-F2E7414593C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1974005-01FC-4DF3-AFF8-1063B0B6D3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2AC9A86-D9A8-4744-AF97-7601C32C49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4FCB3677-0C2B-41C5-B521-74032566B6A0}"/>
              </a:ext>
            </a:extLst>
          </p:cNvPr>
          <p:cNvSpPr>
            <a:spLocks noGrp="1"/>
          </p:cNvSpPr>
          <p:nvPr>
            <p:ph type="dt" sz="half" idx="10"/>
          </p:nvPr>
        </p:nvSpPr>
        <p:spPr/>
        <p:txBody>
          <a:bodyPr/>
          <a:lstStyle/>
          <a:p>
            <a:fld id="{B0A9DC6C-095A-438F-8E88-5F245FBC9F92}" type="datetimeFigureOut">
              <a:rPr lang="tr-TR" smtClean="0"/>
              <a:t>28.04.2020</a:t>
            </a:fld>
            <a:endParaRPr lang="tr-TR"/>
          </a:p>
        </p:txBody>
      </p:sp>
      <p:sp>
        <p:nvSpPr>
          <p:cNvPr id="6" name="Alt Bilgi Yer Tutucusu 5">
            <a:extLst>
              <a:ext uri="{FF2B5EF4-FFF2-40B4-BE49-F238E27FC236}">
                <a16:creationId xmlns:a16="http://schemas.microsoft.com/office/drawing/2014/main" id="{D5A67CD8-1B78-4D2F-AA0C-C98237B6A2C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5A7A678-F86C-48B4-B2D5-4A8B1FE17E00}"/>
              </a:ext>
            </a:extLst>
          </p:cNvPr>
          <p:cNvSpPr>
            <a:spLocks noGrp="1"/>
          </p:cNvSpPr>
          <p:nvPr>
            <p:ph type="sldNum" sz="quarter" idx="12"/>
          </p:nvPr>
        </p:nvSpPr>
        <p:spPr/>
        <p:txBody>
          <a:bodyPr/>
          <a:lstStyle/>
          <a:p>
            <a:fld id="{399F5330-C53C-4EDB-B55F-3863FC47544E}" type="slidenum">
              <a:rPr lang="tr-TR" smtClean="0"/>
              <a:t>‹#›</a:t>
            </a:fld>
            <a:endParaRPr lang="tr-TR"/>
          </a:p>
        </p:txBody>
      </p:sp>
    </p:spTree>
    <p:extLst>
      <p:ext uri="{BB962C8B-B14F-4D97-AF65-F5344CB8AC3E}">
        <p14:creationId xmlns:p14="http://schemas.microsoft.com/office/powerpoint/2010/main" val="1395195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BE2654B-E4B4-4B56-98B6-B0EF64B71D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78F64C8-80C3-4BBE-9E6B-BFB2B25833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774CCA4-56EF-485B-968A-9C2EB3A59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A9DC6C-095A-438F-8E88-5F245FBC9F92}" type="datetimeFigureOut">
              <a:rPr lang="tr-TR" smtClean="0"/>
              <a:t>28.04.2020</a:t>
            </a:fld>
            <a:endParaRPr lang="tr-TR"/>
          </a:p>
        </p:txBody>
      </p:sp>
      <p:sp>
        <p:nvSpPr>
          <p:cNvPr id="5" name="Alt Bilgi Yer Tutucusu 4">
            <a:extLst>
              <a:ext uri="{FF2B5EF4-FFF2-40B4-BE49-F238E27FC236}">
                <a16:creationId xmlns:a16="http://schemas.microsoft.com/office/drawing/2014/main" id="{D6286758-3CBD-43F9-B551-BB6E52A6AF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4EADDD3-C177-4AAA-BE75-07B70FC826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9F5330-C53C-4EDB-B55F-3863FC47544E}" type="slidenum">
              <a:rPr lang="tr-TR" smtClean="0"/>
              <a:t>‹#›</a:t>
            </a:fld>
            <a:endParaRPr lang="tr-TR"/>
          </a:p>
        </p:txBody>
      </p:sp>
    </p:spTree>
    <p:extLst>
      <p:ext uri="{BB962C8B-B14F-4D97-AF65-F5344CB8AC3E}">
        <p14:creationId xmlns:p14="http://schemas.microsoft.com/office/powerpoint/2010/main" val="2562289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KXiUKXdsJO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8B28AF-D70A-4C7A-B369-62948E156CF5}"/>
              </a:ext>
            </a:extLst>
          </p:cNvPr>
          <p:cNvSpPr>
            <a:spLocks noGrp="1"/>
          </p:cNvSpPr>
          <p:nvPr>
            <p:ph type="ctrTitle"/>
          </p:nvPr>
        </p:nvSpPr>
        <p:spPr/>
        <p:txBody>
          <a:bodyPr>
            <a:normAutofit fontScale="90000"/>
          </a:bodyPr>
          <a:lstStyle/>
          <a:p>
            <a:br>
              <a:rPr lang="tr-TR" dirty="0"/>
            </a:br>
            <a:br>
              <a:rPr lang="tr-TR" dirty="0"/>
            </a:br>
            <a:r>
              <a:rPr lang="tr-TR" sz="4000" dirty="0"/>
              <a:t>ÖRGÜTSEL DAVRANIŞ</a:t>
            </a:r>
            <a:br>
              <a:rPr lang="tr-TR" sz="4000" dirty="0"/>
            </a:br>
            <a:r>
              <a:rPr lang="tr-TR" sz="4000" dirty="0"/>
              <a:t>ADMYO</a:t>
            </a:r>
            <a:br>
              <a:rPr lang="tr-TR" sz="4000" dirty="0"/>
            </a:br>
            <a:r>
              <a:rPr lang="tr-TR" sz="4000" dirty="0"/>
              <a:t>2019-2020 BAHAR DÖNEMİ</a:t>
            </a:r>
            <a:br>
              <a:rPr lang="tr-TR" sz="4000" dirty="0"/>
            </a:br>
            <a:r>
              <a:rPr lang="tr-TR" sz="4000" dirty="0"/>
              <a:t>Doç. Dr. Sonay BAYRAMOĞLU ÖZUĞURLU</a:t>
            </a:r>
          </a:p>
        </p:txBody>
      </p:sp>
      <p:sp>
        <p:nvSpPr>
          <p:cNvPr id="3" name="Alt Başlık 2">
            <a:extLst>
              <a:ext uri="{FF2B5EF4-FFF2-40B4-BE49-F238E27FC236}">
                <a16:creationId xmlns:a16="http://schemas.microsoft.com/office/drawing/2014/main" id="{C6EC4A73-4607-4C50-8BD0-C8B6B47E1577}"/>
              </a:ext>
            </a:extLst>
          </p:cNvPr>
          <p:cNvSpPr>
            <a:spLocks noGrp="1"/>
          </p:cNvSpPr>
          <p:nvPr>
            <p:ph type="subTitle" idx="1"/>
          </p:nvPr>
        </p:nvSpPr>
        <p:spPr/>
        <p:txBody>
          <a:bodyPr/>
          <a:lstStyle/>
          <a:p>
            <a:r>
              <a:rPr lang="tr-TR" dirty="0"/>
              <a:t>8. HAFTA</a:t>
            </a:r>
          </a:p>
          <a:p>
            <a:r>
              <a:rPr lang="tr-TR" dirty="0"/>
              <a:t>ALGI VE BİLİŞ</a:t>
            </a:r>
          </a:p>
          <a:p>
            <a:endParaRPr lang="tr-TR" dirty="0"/>
          </a:p>
        </p:txBody>
      </p:sp>
    </p:spTree>
    <p:extLst>
      <p:ext uri="{BB962C8B-B14F-4D97-AF65-F5344CB8AC3E}">
        <p14:creationId xmlns:p14="http://schemas.microsoft.com/office/powerpoint/2010/main" val="4143958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609F2D-E3F7-4952-B809-8D7736AD0600}"/>
              </a:ext>
            </a:extLst>
          </p:cNvPr>
          <p:cNvSpPr>
            <a:spLocks noGrp="1"/>
          </p:cNvSpPr>
          <p:nvPr>
            <p:ph type="title"/>
          </p:nvPr>
        </p:nvSpPr>
        <p:spPr/>
        <p:txBody>
          <a:bodyPr/>
          <a:lstStyle/>
          <a:p>
            <a:r>
              <a:rPr lang="tr-TR" dirty="0"/>
              <a:t>Zihinsel Organizasyon</a:t>
            </a:r>
            <a:endParaRPr lang="en-CA" dirty="0"/>
          </a:p>
        </p:txBody>
      </p:sp>
      <p:pic>
        <p:nvPicPr>
          <p:cNvPr id="1026" name="Picture 2">
            <a:extLst>
              <a:ext uri="{FF2B5EF4-FFF2-40B4-BE49-F238E27FC236}">
                <a16:creationId xmlns:a16="http://schemas.microsoft.com/office/drawing/2014/main" id="{EF28B67A-B8C6-495C-8208-C8B6410AB24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311839" y="742071"/>
            <a:ext cx="5373858" cy="5373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5622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16A074E-7CE4-47BF-B8F0-E6E65B59E63E}"/>
              </a:ext>
            </a:extLst>
          </p:cNvPr>
          <p:cNvSpPr>
            <a:spLocks noGrp="1"/>
          </p:cNvSpPr>
          <p:nvPr>
            <p:ph type="title"/>
          </p:nvPr>
        </p:nvSpPr>
        <p:spPr>
          <a:xfrm>
            <a:off x="1058778" y="365125"/>
            <a:ext cx="10295021" cy="517191"/>
          </a:xfrm>
        </p:spPr>
        <p:txBody>
          <a:bodyPr>
            <a:normAutofit fontScale="90000"/>
          </a:bodyPr>
          <a:lstStyle/>
          <a:p>
            <a:r>
              <a:rPr lang="tr-TR" dirty="0"/>
              <a:t>Zihinsel Organizasyon</a:t>
            </a:r>
          </a:p>
        </p:txBody>
      </p:sp>
      <p:sp>
        <p:nvSpPr>
          <p:cNvPr id="3" name="İçerik Yer Tutucusu 2">
            <a:extLst>
              <a:ext uri="{FF2B5EF4-FFF2-40B4-BE49-F238E27FC236}">
                <a16:creationId xmlns:a16="http://schemas.microsoft.com/office/drawing/2014/main" id="{766DF323-5441-4D0A-8A16-422775AF8D2C}"/>
              </a:ext>
            </a:extLst>
          </p:cNvPr>
          <p:cNvSpPr>
            <a:spLocks noGrp="1"/>
          </p:cNvSpPr>
          <p:nvPr>
            <p:ph idx="1"/>
          </p:nvPr>
        </p:nvSpPr>
        <p:spPr>
          <a:xfrm>
            <a:off x="721895" y="1155032"/>
            <a:ext cx="10631905" cy="5021931"/>
          </a:xfrm>
        </p:spPr>
        <p:txBody>
          <a:bodyPr/>
          <a:lstStyle/>
          <a:p>
            <a:pPr marL="0" indent="0">
              <a:buNone/>
            </a:pPr>
            <a:r>
              <a:rPr lang="tr-TR" dirty="0"/>
              <a:t>Gruplama İlkesi</a:t>
            </a:r>
          </a:p>
          <a:p>
            <a:pPr marL="0" indent="0">
              <a:buNone/>
            </a:pPr>
            <a:endParaRPr lang="tr-TR" dirty="0"/>
          </a:p>
          <a:p>
            <a:pPr marL="0" indent="0">
              <a:buNone/>
            </a:pPr>
            <a:r>
              <a:rPr lang="tr-TR" dirty="0"/>
              <a:t>Zihnin algılanan nesneleri birbirlerine benzer-</a:t>
            </a:r>
          </a:p>
          <a:p>
            <a:pPr marL="0" indent="0">
              <a:buNone/>
            </a:pPr>
            <a:r>
              <a:rPr lang="tr-TR" dirty="0" err="1"/>
              <a:t>liğine</a:t>
            </a:r>
            <a:r>
              <a:rPr lang="tr-TR" dirty="0"/>
              <a:t> ve yakınlığına göre otomatik olarak </a:t>
            </a:r>
          </a:p>
          <a:p>
            <a:pPr marL="0" indent="0">
              <a:buNone/>
            </a:pPr>
            <a:r>
              <a:rPr lang="tr-TR" dirty="0"/>
              <a:t>Gruplama durumudur.</a:t>
            </a:r>
          </a:p>
          <a:p>
            <a:pPr marL="0" indent="0">
              <a:buNone/>
            </a:pPr>
            <a:endParaRPr lang="tr-TR" dirty="0"/>
          </a:p>
          <a:p>
            <a:pPr marL="0" indent="0">
              <a:buNone/>
            </a:pPr>
            <a:endParaRPr lang="tr-TR" dirty="0"/>
          </a:p>
        </p:txBody>
      </p:sp>
      <p:pic>
        <p:nvPicPr>
          <p:cNvPr id="4" name="Picture 2" descr="Image result for perception grouping">
            <a:extLst>
              <a:ext uri="{FF2B5EF4-FFF2-40B4-BE49-F238E27FC236}">
                <a16:creationId xmlns:a16="http://schemas.microsoft.com/office/drawing/2014/main" id="{FC4DC681-D00D-4C6C-9151-04E7D4EF18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0681" y="1963385"/>
            <a:ext cx="3999424" cy="4450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087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A903B7C-1B78-4E59-8E8F-65E7B75EA588}"/>
              </a:ext>
            </a:extLst>
          </p:cNvPr>
          <p:cNvSpPr>
            <a:spLocks noGrp="1"/>
          </p:cNvSpPr>
          <p:nvPr>
            <p:ph type="title"/>
          </p:nvPr>
        </p:nvSpPr>
        <p:spPr>
          <a:xfrm>
            <a:off x="1283368" y="365126"/>
            <a:ext cx="10070432" cy="469064"/>
          </a:xfrm>
        </p:spPr>
        <p:txBody>
          <a:bodyPr>
            <a:normAutofit fontScale="90000"/>
          </a:bodyPr>
          <a:lstStyle/>
          <a:p>
            <a:r>
              <a:rPr lang="tr-TR" dirty="0"/>
              <a:t>Zihinsel Organizasyon</a:t>
            </a:r>
          </a:p>
        </p:txBody>
      </p:sp>
      <p:sp>
        <p:nvSpPr>
          <p:cNvPr id="3" name="İçerik Yer Tutucusu 2">
            <a:extLst>
              <a:ext uri="{FF2B5EF4-FFF2-40B4-BE49-F238E27FC236}">
                <a16:creationId xmlns:a16="http://schemas.microsoft.com/office/drawing/2014/main" id="{E9201B75-C837-4070-ACE3-D666F3FD116E}"/>
              </a:ext>
            </a:extLst>
          </p:cNvPr>
          <p:cNvSpPr>
            <a:spLocks noGrp="1"/>
          </p:cNvSpPr>
          <p:nvPr>
            <p:ph idx="1"/>
          </p:nvPr>
        </p:nvSpPr>
        <p:spPr>
          <a:xfrm>
            <a:off x="1395663" y="834190"/>
            <a:ext cx="9958137" cy="5342773"/>
          </a:xfrm>
        </p:spPr>
        <p:txBody>
          <a:bodyPr>
            <a:normAutofit fontScale="25000" lnSpcReduction="20000"/>
          </a:bodyPr>
          <a:lstStyle/>
          <a:p>
            <a:pPr marL="0" indent="0">
              <a:buNone/>
            </a:pPr>
            <a:r>
              <a:rPr lang="tr-TR" sz="8600" dirty="0"/>
              <a:t>Tamamlama İlkesi</a:t>
            </a:r>
          </a:p>
          <a:p>
            <a:pPr marL="0" indent="0">
              <a:buNone/>
            </a:pPr>
            <a:r>
              <a:rPr lang="tr-TR" sz="8600" dirty="0"/>
              <a:t>Algılanan  cisimlerin zihinde tanınan bir anlama kavuşturulmasıdır.</a:t>
            </a:r>
          </a:p>
          <a:p>
            <a:pPr marL="0" indent="0">
              <a:buNone/>
            </a:pPr>
            <a:endParaRPr lang="tr-TR" sz="5100" dirty="0"/>
          </a:p>
          <a:p>
            <a:pPr marL="0" indent="0">
              <a:buNone/>
            </a:pPr>
            <a:endParaRPr lang="tr-TR" sz="5100"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457200" lvl="1" indent="0" algn="just">
              <a:buNone/>
            </a:pPr>
            <a:r>
              <a:rPr lang="tr-TR" dirty="0"/>
              <a:t>	</a:t>
            </a:r>
            <a:r>
              <a:rPr lang="tr-TR" sz="4600" dirty="0"/>
              <a:t>IBM logosu tamamlama ilkesiyle hazırlanmıştır. </a:t>
            </a:r>
          </a:p>
          <a:p>
            <a:pPr marL="457200" lvl="1" indent="0" algn="just">
              <a:buNone/>
            </a:pPr>
            <a:r>
              <a:rPr lang="tr-TR" sz="4600" dirty="0"/>
              <a:t>Aslında sadece çizgilerden oluşan işaretlerle harfleri beynimiz tamamlayabiliyor.</a:t>
            </a:r>
          </a:p>
          <a:p>
            <a:pPr marL="0" indent="0">
              <a:buNone/>
            </a:pPr>
            <a:endParaRPr lang="tr-TR" dirty="0"/>
          </a:p>
          <a:p>
            <a:pPr marL="0" indent="0">
              <a:buNone/>
            </a:pPr>
            <a:endParaRPr lang="tr-TR" dirty="0"/>
          </a:p>
          <a:p>
            <a:pPr marL="0" indent="0">
              <a:buNone/>
            </a:pPr>
            <a:endParaRPr lang="tr-TR" dirty="0"/>
          </a:p>
        </p:txBody>
      </p:sp>
      <p:sp>
        <p:nvSpPr>
          <p:cNvPr id="4" name="AutoShape 4" descr="image">
            <a:extLst>
              <a:ext uri="{FF2B5EF4-FFF2-40B4-BE49-F238E27FC236}">
                <a16:creationId xmlns:a16="http://schemas.microsoft.com/office/drawing/2014/main" id="{3BC65A4E-865B-4B02-B6AE-80564A01C0DA}"/>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5" name="Resim 4">
            <a:extLst>
              <a:ext uri="{FF2B5EF4-FFF2-40B4-BE49-F238E27FC236}">
                <a16:creationId xmlns:a16="http://schemas.microsoft.com/office/drawing/2014/main" id="{A21CB98C-D755-4ADD-92E8-7527B317EEF4}"/>
              </a:ext>
            </a:extLst>
          </p:cNvPr>
          <p:cNvPicPr>
            <a:picLocks noChangeAspect="1"/>
          </p:cNvPicPr>
          <p:nvPr/>
        </p:nvPicPr>
        <p:blipFill>
          <a:blip r:embed="rId2"/>
          <a:stretch>
            <a:fillRect/>
          </a:stretch>
        </p:blipFill>
        <p:spPr>
          <a:xfrm>
            <a:off x="2827856" y="2062089"/>
            <a:ext cx="4762498" cy="1904999"/>
          </a:xfrm>
          <a:prstGeom prst="rect">
            <a:avLst/>
          </a:prstGeom>
        </p:spPr>
      </p:pic>
    </p:spTree>
    <p:extLst>
      <p:ext uri="{BB962C8B-B14F-4D97-AF65-F5344CB8AC3E}">
        <p14:creationId xmlns:p14="http://schemas.microsoft.com/office/powerpoint/2010/main" val="2591023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864AD73-33BE-465C-BC04-FC3732379420}"/>
              </a:ext>
            </a:extLst>
          </p:cNvPr>
          <p:cNvSpPr>
            <a:spLocks noGrp="1"/>
          </p:cNvSpPr>
          <p:nvPr>
            <p:ph type="title"/>
          </p:nvPr>
        </p:nvSpPr>
        <p:spPr/>
        <p:txBody>
          <a:bodyPr/>
          <a:lstStyle/>
          <a:p>
            <a:r>
              <a:rPr lang="tr-TR" dirty="0"/>
              <a:t>Gruplandırma Hataları</a:t>
            </a:r>
          </a:p>
        </p:txBody>
      </p:sp>
      <p:sp>
        <p:nvSpPr>
          <p:cNvPr id="3" name="İçerik Yer Tutucusu 2">
            <a:extLst>
              <a:ext uri="{FF2B5EF4-FFF2-40B4-BE49-F238E27FC236}">
                <a16:creationId xmlns:a16="http://schemas.microsoft.com/office/drawing/2014/main" id="{39E1F28A-41B6-478F-A4CF-BAF7E494CD80}"/>
              </a:ext>
            </a:extLst>
          </p:cNvPr>
          <p:cNvSpPr>
            <a:spLocks noGrp="1"/>
          </p:cNvSpPr>
          <p:nvPr>
            <p:ph idx="1"/>
          </p:nvPr>
        </p:nvSpPr>
        <p:spPr/>
        <p:txBody>
          <a:bodyPr/>
          <a:lstStyle/>
          <a:p>
            <a:pPr marL="0" indent="0">
              <a:buNone/>
            </a:pPr>
            <a:r>
              <a:rPr lang="tr-TR" dirty="0"/>
              <a:t>Zihin gruplandırma yaparken küçük cisimlerin yanında büyük bir cismi daha abartılı ve büyük algılar. Büyük cisimlerin yanında ise küçük cisimleri olduğundan da küçük görür.</a:t>
            </a:r>
          </a:p>
        </p:txBody>
      </p:sp>
      <p:pic>
        <p:nvPicPr>
          <p:cNvPr id="4" name="Resim 3">
            <a:extLst>
              <a:ext uri="{FF2B5EF4-FFF2-40B4-BE49-F238E27FC236}">
                <a16:creationId xmlns:a16="http://schemas.microsoft.com/office/drawing/2014/main" id="{A44CA561-3993-4D3D-91AF-C1FC4C20710D}"/>
              </a:ext>
            </a:extLst>
          </p:cNvPr>
          <p:cNvPicPr>
            <a:picLocks noChangeAspect="1"/>
          </p:cNvPicPr>
          <p:nvPr/>
        </p:nvPicPr>
        <p:blipFill>
          <a:blip r:embed="rId2"/>
          <a:stretch>
            <a:fillRect/>
          </a:stretch>
        </p:blipFill>
        <p:spPr>
          <a:xfrm>
            <a:off x="6964530" y="3204411"/>
            <a:ext cx="3781425" cy="2362200"/>
          </a:xfrm>
          <a:prstGeom prst="rect">
            <a:avLst/>
          </a:prstGeom>
        </p:spPr>
      </p:pic>
      <p:sp>
        <p:nvSpPr>
          <p:cNvPr id="5" name="Metin kutusu 4">
            <a:extLst>
              <a:ext uri="{FF2B5EF4-FFF2-40B4-BE49-F238E27FC236}">
                <a16:creationId xmlns:a16="http://schemas.microsoft.com/office/drawing/2014/main" id="{42F00A95-BA8B-46F1-BDE9-8E282124ECB7}"/>
              </a:ext>
            </a:extLst>
          </p:cNvPr>
          <p:cNvSpPr txBox="1"/>
          <p:nvPr/>
        </p:nvSpPr>
        <p:spPr>
          <a:xfrm>
            <a:off x="2277979" y="5021179"/>
            <a:ext cx="6694461" cy="923330"/>
          </a:xfrm>
          <a:prstGeom prst="rect">
            <a:avLst/>
          </a:prstGeom>
          <a:noFill/>
        </p:spPr>
        <p:txBody>
          <a:bodyPr wrap="none" rtlCol="0">
            <a:spAutoFit/>
          </a:bodyPr>
          <a:lstStyle/>
          <a:p>
            <a:r>
              <a:rPr lang="tr-TR" dirty="0"/>
              <a:t>Sağdaki şekil gruplandırma hatalarına bir </a:t>
            </a:r>
          </a:p>
          <a:p>
            <a:r>
              <a:rPr lang="tr-TR" dirty="0"/>
              <a:t>Örnektir. Ortadaki turuncu yuvarlak aynı büyüklükte olmasına rağmen</a:t>
            </a:r>
          </a:p>
          <a:p>
            <a:r>
              <a:rPr lang="tr-TR" dirty="0"/>
              <a:t>Soldakini daha küçük gibi algılarız.</a:t>
            </a:r>
          </a:p>
        </p:txBody>
      </p:sp>
    </p:spTree>
    <p:extLst>
      <p:ext uri="{BB962C8B-B14F-4D97-AF65-F5344CB8AC3E}">
        <p14:creationId xmlns:p14="http://schemas.microsoft.com/office/powerpoint/2010/main" val="832565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74A3A39-C041-413C-A37D-85CF54E380A7}"/>
              </a:ext>
            </a:extLst>
          </p:cNvPr>
          <p:cNvSpPr>
            <a:spLocks noGrp="1"/>
          </p:cNvSpPr>
          <p:nvPr>
            <p:ph type="title"/>
          </p:nvPr>
        </p:nvSpPr>
        <p:spPr/>
        <p:txBody>
          <a:bodyPr/>
          <a:lstStyle/>
          <a:p>
            <a:r>
              <a:rPr lang="tr-TR" dirty="0"/>
              <a:t>8. </a:t>
            </a:r>
            <a:r>
              <a:rPr lang="tr-TR"/>
              <a:t>HAFTA ALGI VE BİLİŞ</a:t>
            </a:r>
            <a:endParaRPr lang="tr-TR" dirty="0"/>
          </a:p>
        </p:txBody>
      </p:sp>
      <p:sp>
        <p:nvSpPr>
          <p:cNvPr id="3" name="İçerik Yer Tutucusu 2">
            <a:extLst>
              <a:ext uri="{FF2B5EF4-FFF2-40B4-BE49-F238E27FC236}">
                <a16:creationId xmlns:a16="http://schemas.microsoft.com/office/drawing/2014/main" id="{37C7A729-AE7B-44D3-B834-B1E21672DE04}"/>
              </a:ext>
            </a:extLst>
          </p:cNvPr>
          <p:cNvSpPr>
            <a:spLocks noGrp="1"/>
          </p:cNvSpPr>
          <p:nvPr>
            <p:ph idx="1"/>
          </p:nvPr>
        </p:nvSpPr>
        <p:spPr/>
        <p:txBody>
          <a:bodyPr/>
          <a:lstStyle/>
          <a:p>
            <a:pPr marL="0" indent="0">
              <a:buNone/>
            </a:pPr>
            <a:r>
              <a:rPr lang="tr-TR" dirty="0"/>
              <a:t>Bu derste, örgütlerde karar verme modellerinin farklılıkları tarif edilecek ve karar verenlerin kullandığı bilişsel kestirme yollar gözden geçirilecektir.</a:t>
            </a:r>
          </a:p>
          <a:p>
            <a:pPr marL="0" indent="0">
              <a:buNone/>
            </a:pPr>
            <a:r>
              <a:rPr lang="tr-TR" dirty="0"/>
              <a:t>Haftanın Sorusu: Karar vermede gizli tuzaklar nelerdir?</a:t>
            </a:r>
          </a:p>
        </p:txBody>
      </p:sp>
    </p:spTree>
    <p:extLst>
      <p:ext uri="{BB962C8B-B14F-4D97-AF65-F5344CB8AC3E}">
        <p14:creationId xmlns:p14="http://schemas.microsoft.com/office/powerpoint/2010/main" val="1948550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864282-EC2E-46D1-8911-BC9B88339DC9}"/>
              </a:ext>
            </a:extLst>
          </p:cNvPr>
          <p:cNvSpPr>
            <a:spLocks noGrp="1"/>
          </p:cNvSpPr>
          <p:nvPr>
            <p:ph type="title"/>
          </p:nvPr>
        </p:nvSpPr>
        <p:spPr/>
        <p:txBody>
          <a:bodyPr/>
          <a:lstStyle/>
          <a:p>
            <a:r>
              <a:rPr lang="tr-TR" dirty="0"/>
              <a:t>Algı Süreci</a:t>
            </a:r>
          </a:p>
        </p:txBody>
      </p:sp>
      <p:sp>
        <p:nvSpPr>
          <p:cNvPr id="3" name="İçerik Yer Tutucusu 2">
            <a:extLst>
              <a:ext uri="{FF2B5EF4-FFF2-40B4-BE49-F238E27FC236}">
                <a16:creationId xmlns:a16="http://schemas.microsoft.com/office/drawing/2014/main" id="{E19090DC-D3C2-4045-884E-C0E6FA0BAF98}"/>
              </a:ext>
            </a:extLst>
          </p:cNvPr>
          <p:cNvSpPr>
            <a:spLocks noGrp="1"/>
          </p:cNvSpPr>
          <p:nvPr>
            <p:ph idx="1"/>
          </p:nvPr>
        </p:nvSpPr>
        <p:spPr/>
        <p:txBody>
          <a:bodyPr>
            <a:normAutofit/>
          </a:bodyPr>
          <a:lstStyle/>
          <a:p>
            <a:pPr marL="0" indent="0">
              <a:buNone/>
            </a:pPr>
            <a:r>
              <a:rPr lang="tr-TR" dirty="0"/>
              <a:t>İnsanlar, çevrelerinden bilgi edinmeye çalışır. Etraflarından duyu organlarıyla ile topladıkları bu bilgileri bir araya getirerek kendileri için anlamlı bir bütün oluştururlar. Algı, çevremizi anlamlandırmak için izlenimlerimizi düzenleme ve yorumlama sürecine denir. </a:t>
            </a:r>
          </a:p>
          <a:p>
            <a:pPr marL="0" indent="0">
              <a:buNone/>
            </a:pPr>
            <a:r>
              <a:rPr lang="tr-TR" dirty="0"/>
              <a:t>Bir başka ifadeyle; </a:t>
            </a:r>
          </a:p>
          <a:p>
            <a:pPr marL="0" indent="0">
              <a:buNone/>
            </a:pPr>
            <a:r>
              <a:rPr lang="tr-TR" dirty="0"/>
              <a:t>«Algılama, insanların çeşitli duyuları (görme, işitme, koklama, dokunma ve tatma) yardımıyla çevrelerinden elde ettikleri bilgileri </a:t>
            </a:r>
            <a:r>
              <a:rPr lang="tr-TR" dirty="0" err="1"/>
              <a:t>biraraya</a:t>
            </a:r>
            <a:r>
              <a:rPr lang="tr-TR" dirty="0"/>
              <a:t> getirip organize ederek kendileri için anlama ya da yoruma kavuşturmalarına ilişkin süreçlerdir.» (Erol Eren, Örgütsel Davranış, s.69).</a:t>
            </a:r>
          </a:p>
        </p:txBody>
      </p:sp>
    </p:spTree>
    <p:extLst>
      <p:ext uri="{BB962C8B-B14F-4D97-AF65-F5344CB8AC3E}">
        <p14:creationId xmlns:p14="http://schemas.microsoft.com/office/powerpoint/2010/main" val="3908830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5B677E7-EE22-46F1-B78D-73F7464E1435}"/>
              </a:ext>
            </a:extLst>
          </p:cNvPr>
          <p:cNvSpPr>
            <a:spLocks noGrp="1"/>
          </p:cNvSpPr>
          <p:nvPr>
            <p:ph type="title"/>
          </p:nvPr>
        </p:nvSpPr>
        <p:spPr/>
        <p:txBody>
          <a:bodyPr/>
          <a:lstStyle/>
          <a:p>
            <a:r>
              <a:rPr lang="tr-TR" dirty="0"/>
              <a:t>ALGI SÜRECİ</a:t>
            </a:r>
          </a:p>
        </p:txBody>
      </p:sp>
      <p:sp>
        <p:nvSpPr>
          <p:cNvPr id="3" name="İçerik Yer Tutucusu 2">
            <a:extLst>
              <a:ext uri="{FF2B5EF4-FFF2-40B4-BE49-F238E27FC236}">
                <a16:creationId xmlns:a16="http://schemas.microsoft.com/office/drawing/2014/main" id="{3D509A6F-F7C8-4760-82E9-15732279A2F6}"/>
              </a:ext>
            </a:extLst>
          </p:cNvPr>
          <p:cNvSpPr>
            <a:spLocks noGrp="1"/>
          </p:cNvSpPr>
          <p:nvPr>
            <p:ph idx="1"/>
          </p:nvPr>
        </p:nvSpPr>
        <p:spPr/>
        <p:txBody>
          <a:bodyPr/>
          <a:lstStyle/>
          <a:p>
            <a:pPr marL="0" indent="0">
              <a:buNone/>
            </a:pPr>
            <a:endParaRPr lang="tr-TR" dirty="0"/>
          </a:p>
          <a:p>
            <a:pPr marL="0" indent="0">
              <a:buNone/>
            </a:pPr>
            <a:r>
              <a:rPr lang="tr-TR" dirty="0"/>
              <a:t>Birey çevresinde daha çok ilgi duyduğu hususları seçer, algılama sürecinde bu seçtiği bilgilere ilgi gösterir. İnsanın ihtiyaçları, kişiliği, güdüleri, değerleri, inanç ve tecrübeleri, seçeceği bilgiler üzerinde etkilidir. Bireyin sahip olduğu bu özellikler, sadece etraflarındaki bilgileri seçerken değil, o bilgileri </a:t>
            </a:r>
            <a:r>
              <a:rPr lang="tr-TR" dirty="0" err="1"/>
              <a:t>biraraya</a:t>
            </a:r>
            <a:r>
              <a:rPr lang="tr-TR" dirty="0"/>
              <a:t> getirip, kendileri için anlamlı bir bütün haline dönüştürürken de belirleyicidir.</a:t>
            </a:r>
          </a:p>
          <a:p>
            <a:pPr marL="0" indent="0">
              <a:buNone/>
            </a:pPr>
            <a:r>
              <a:rPr lang="tr-TR" b="1" dirty="0"/>
              <a:t>Algılar, ÖD için neden önemlidir?</a:t>
            </a:r>
          </a:p>
          <a:p>
            <a:pPr marL="0" indent="0">
              <a:buNone/>
            </a:pPr>
            <a:r>
              <a:rPr lang="tr-TR" dirty="0"/>
              <a:t>Çünkü, davranışlarımız gerçeğin kendisine göre değil, neyi gerçek olarak algıladığımıza göre şekillenir.</a:t>
            </a:r>
          </a:p>
          <a:p>
            <a:endParaRPr lang="tr-TR" dirty="0"/>
          </a:p>
        </p:txBody>
      </p:sp>
    </p:spTree>
    <p:extLst>
      <p:ext uri="{BB962C8B-B14F-4D97-AF65-F5344CB8AC3E}">
        <p14:creationId xmlns:p14="http://schemas.microsoft.com/office/powerpoint/2010/main" val="1158931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97DDD46-51FA-45EE-B26D-3753C032D40E}"/>
              </a:ext>
            </a:extLst>
          </p:cNvPr>
          <p:cNvSpPr>
            <a:spLocks noGrp="1"/>
          </p:cNvSpPr>
          <p:nvPr>
            <p:ph type="title"/>
          </p:nvPr>
        </p:nvSpPr>
        <p:spPr/>
        <p:txBody>
          <a:bodyPr/>
          <a:lstStyle/>
          <a:p>
            <a:r>
              <a:rPr lang="tr-TR" dirty="0"/>
              <a:t>Algıyı Etkileyen Faktörler</a:t>
            </a:r>
          </a:p>
        </p:txBody>
      </p:sp>
      <p:sp>
        <p:nvSpPr>
          <p:cNvPr id="3" name="İçerik Yer Tutucusu 2">
            <a:extLst>
              <a:ext uri="{FF2B5EF4-FFF2-40B4-BE49-F238E27FC236}">
                <a16:creationId xmlns:a16="http://schemas.microsoft.com/office/drawing/2014/main" id="{7E759A31-D200-4809-B737-3C667717F8B9}"/>
              </a:ext>
            </a:extLst>
          </p:cNvPr>
          <p:cNvSpPr>
            <a:spLocks noGrp="1"/>
          </p:cNvSpPr>
          <p:nvPr>
            <p:ph idx="1"/>
          </p:nvPr>
        </p:nvSpPr>
        <p:spPr/>
        <p:txBody>
          <a:bodyPr/>
          <a:lstStyle/>
          <a:p>
            <a:pPr marL="0" indent="0">
              <a:buNone/>
            </a:pPr>
            <a:r>
              <a:rPr lang="tr-TR" dirty="0"/>
              <a:t>İnsanların aynı şeye bakıp farklı şeyler algılamasını nasıl açıklayabiliriz?</a:t>
            </a:r>
          </a:p>
          <a:p>
            <a:pPr marL="0" indent="0">
              <a:buNone/>
            </a:pPr>
            <a:r>
              <a:rPr lang="tr-TR" dirty="0"/>
              <a:t>Örneğin, Adliye binasına iki dirhem bir çekirdek giyinmiş biri dikkatinizi çok çekmez ama aynı kişinin okul kantinine aynı kıyafetle geldiğinde, onu hemen </a:t>
            </a:r>
            <a:r>
              <a:rPr lang="tr-TR" dirty="0" err="1"/>
              <a:t>farkedersiniz</a:t>
            </a:r>
            <a:r>
              <a:rPr lang="tr-TR" dirty="0"/>
              <a:t>. Algılayan (siz) ne de algılanan kişi değişmemiştir ama mekan değiştiği için algınız farklılaşır.</a:t>
            </a:r>
          </a:p>
        </p:txBody>
      </p:sp>
    </p:spTree>
    <p:extLst>
      <p:ext uri="{BB962C8B-B14F-4D97-AF65-F5344CB8AC3E}">
        <p14:creationId xmlns:p14="http://schemas.microsoft.com/office/powerpoint/2010/main" val="4114756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9AE5A6C-A478-497C-B6C8-B1E808DE6FCD}"/>
              </a:ext>
            </a:extLst>
          </p:cNvPr>
          <p:cNvSpPr>
            <a:spLocks noGrp="1"/>
          </p:cNvSpPr>
          <p:nvPr>
            <p:ph type="title"/>
          </p:nvPr>
        </p:nvSpPr>
        <p:spPr/>
        <p:txBody>
          <a:bodyPr/>
          <a:lstStyle/>
          <a:p>
            <a:r>
              <a:rPr lang="tr-TR" dirty="0"/>
              <a:t>Algı</a:t>
            </a:r>
          </a:p>
        </p:txBody>
      </p:sp>
      <p:sp>
        <p:nvSpPr>
          <p:cNvPr id="3" name="İçerik Yer Tutucusu 2">
            <a:extLst>
              <a:ext uri="{FF2B5EF4-FFF2-40B4-BE49-F238E27FC236}">
                <a16:creationId xmlns:a16="http://schemas.microsoft.com/office/drawing/2014/main" id="{69AAA5E5-1123-4A4E-8B62-B1813FBF460B}"/>
              </a:ext>
            </a:extLst>
          </p:cNvPr>
          <p:cNvSpPr>
            <a:spLocks noGrp="1"/>
          </p:cNvSpPr>
          <p:nvPr>
            <p:ph idx="1"/>
          </p:nvPr>
        </p:nvSpPr>
        <p:spPr>
          <a:xfrm>
            <a:off x="145774" y="1431234"/>
            <a:ext cx="11208026" cy="5118025"/>
          </a:xfrm>
        </p:spPr>
        <p:txBody>
          <a:bodyPr/>
          <a:lstStyle/>
          <a:p>
            <a:pPr marL="0" indent="0">
              <a:buNone/>
            </a:pPr>
            <a:r>
              <a:rPr lang="tr-TR" dirty="0"/>
              <a:t>Bireyin dış dünya ile ilgili elde ettiği ve işlediği bilgiler, yaşadıkları dünya hakkında bazı kanaatlere ulaşmalarını, bazı varsayım ve sabit fikirlere ulaşmalarını sağlar; böylece davranış ve tutumlarını bu yapı üzerine inşa ederler.</a:t>
            </a:r>
          </a:p>
          <a:p>
            <a:pPr marL="0" indent="0">
              <a:buNone/>
            </a:pPr>
            <a:endParaRPr lang="tr-TR" dirty="0"/>
          </a:p>
          <a:p>
            <a:pPr marL="0" indent="0">
              <a:buNone/>
            </a:pPr>
            <a:endParaRPr lang="tr-TR" dirty="0"/>
          </a:p>
        </p:txBody>
      </p:sp>
      <p:pic>
        <p:nvPicPr>
          <p:cNvPr id="1026" name="Picture 2" descr="Image result for algÄ±lama sÃ¼reci">
            <a:extLst>
              <a:ext uri="{FF2B5EF4-FFF2-40B4-BE49-F238E27FC236}">
                <a16:creationId xmlns:a16="http://schemas.microsoft.com/office/drawing/2014/main" id="{1C85C06B-9317-4F14-A6AF-9E3CD09C20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1253" y="2703795"/>
            <a:ext cx="7245537" cy="4001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0333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878847-2237-4BDE-A3CE-D4677DA9A35B}"/>
              </a:ext>
            </a:extLst>
          </p:cNvPr>
          <p:cNvSpPr>
            <a:spLocks noGrp="1"/>
          </p:cNvSpPr>
          <p:nvPr>
            <p:ph type="title"/>
          </p:nvPr>
        </p:nvSpPr>
        <p:spPr/>
        <p:txBody>
          <a:bodyPr/>
          <a:lstStyle/>
          <a:p>
            <a:br>
              <a:rPr lang="tr-TR" dirty="0"/>
            </a:br>
            <a:endParaRPr lang="tr-TR" dirty="0"/>
          </a:p>
        </p:txBody>
      </p:sp>
      <p:sp>
        <p:nvSpPr>
          <p:cNvPr id="3" name="İçerik Yer Tutucusu 2">
            <a:extLst>
              <a:ext uri="{FF2B5EF4-FFF2-40B4-BE49-F238E27FC236}">
                <a16:creationId xmlns:a16="http://schemas.microsoft.com/office/drawing/2014/main" id="{AA204C8C-FC9A-4D4C-8054-206C218103BE}"/>
              </a:ext>
            </a:extLst>
          </p:cNvPr>
          <p:cNvSpPr>
            <a:spLocks noGrp="1"/>
          </p:cNvSpPr>
          <p:nvPr>
            <p:ph idx="1"/>
          </p:nvPr>
        </p:nvSpPr>
        <p:spPr>
          <a:xfrm>
            <a:off x="225287" y="365125"/>
            <a:ext cx="10929730" cy="5811838"/>
          </a:xfrm>
        </p:spPr>
        <p:txBody>
          <a:bodyPr/>
          <a:lstStyle/>
          <a:p>
            <a:pPr marL="0" indent="0">
              <a:buNone/>
            </a:pPr>
            <a:r>
              <a:rPr lang="tr-TR" dirty="0"/>
              <a:t>Bireylerin oluşturduğu bu kanaat, tutum, varsayım, kuram ve fikirler zaman içinde değişebilir; zaman içinde elde edilen yeni bilgiler bunların işlenmesi ve anlama kavuşturulması, yeni tecrübeler edilmesine, yeni keşif, inanç, kanaat ve kuramlara neden olur. Böylelikle eski düşünceleri ya değişir ya da bütünüyle ortadan kalkar.</a:t>
            </a:r>
          </a:p>
          <a:p>
            <a:pPr marL="0" indent="0">
              <a:buNone/>
            </a:pPr>
            <a:r>
              <a:rPr lang="tr-TR" dirty="0">
                <a:hlinkClick r:id="rId2"/>
              </a:rPr>
              <a:t>https://www.youtube.com/watch?v=KXiUKXdsJOg</a:t>
            </a: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203360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19E4FD1-B61E-4CF3-A54A-EB8D704FF8D5}"/>
              </a:ext>
            </a:extLst>
          </p:cNvPr>
          <p:cNvSpPr>
            <a:spLocks noGrp="1"/>
          </p:cNvSpPr>
          <p:nvPr>
            <p:ph type="title"/>
          </p:nvPr>
        </p:nvSpPr>
        <p:spPr/>
        <p:txBody>
          <a:bodyPr/>
          <a:lstStyle/>
          <a:p>
            <a:br>
              <a:rPr lang="tr-TR" dirty="0"/>
            </a:br>
            <a:endParaRPr lang="tr-TR" dirty="0"/>
          </a:p>
        </p:txBody>
      </p:sp>
      <p:graphicFrame>
        <p:nvGraphicFramePr>
          <p:cNvPr id="4" name="İçerik Yer Tutucusu 3">
            <a:extLst>
              <a:ext uri="{FF2B5EF4-FFF2-40B4-BE49-F238E27FC236}">
                <a16:creationId xmlns:a16="http://schemas.microsoft.com/office/drawing/2014/main" id="{158AF52D-60A2-4E73-895D-CFF7C3584BD1}"/>
              </a:ext>
            </a:extLst>
          </p:cNvPr>
          <p:cNvGraphicFramePr>
            <a:graphicFrameLocks noGrp="1"/>
          </p:cNvGraphicFramePr>
          <p:nvPr>
            <p:ph idx="1"/>
            <p:extLst>
              <p:ext uri="{D42A27DB-BD31-4B8C-83A1-F6EECF244321}">
                <p14:modId xmlns:p14="http://schemas.microsoft.com/office/powerpoint/2010/main" val="2724840861"/>
              </p:ext>
            </p:extLst>
          </p:nvPr>
        </p:nvGraphicFramePr>
        <p:xfrm>
          <a:off x="593559" y="1027906"/>
          <a:ext cx="10760241" cy="51039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etin kutusu 4">
            <a:extLst>
              <a:ext uri="{FF2B5EF4-FFF2-40B4-BE49-F238E27FC236}">
                <a16:creationId xmlns:a16="http://schemas.microsoft.com/office/drawing/2014/main" id="{6833E722-4086-4291-8E55-5058B77E7354}"/>
              </a:ext>
            </a:extLst>
          </p:cNvPr>
          <p:cNvSpPr txBox="1"/>
          <p:nvPr/>
        </p:nvSpPr>
        <p:spPr>
          <a:xfrm>
            <a:off x="3641558" y="681037"/>
            <a:ext cx="3625516" cy="707886"/>
          </a:xfrm>
          <a:prstGeom prst="rect">
            <a:avLst/>
          </a:prstGeom>
          <a:noFill/>
        </p:spPr>
        <p:txBody>
          <a:bodyPr wrap="square" rtlCol="0">
            <a:spAutoFit/>
          </a:bodyPr>
          <a:lstStyle/>
          <a:p>
            <a:r>
              <a:rPr lang="tr-TR" sz="4000" dirty="0"/>
              <a:t>Algılama Süreci</a:t>
            </a:r>
          </a:p>
        </p:txBody>
      </p:sp>
      <p:sp>
        <p:nvSpPr>
          <p:cNvPr id="6" name="Metin kutusu 5">
            <a:extLst>
              <a:ext uri="{FF2B5EF4-FFF2-40B4-BE49-F238E27FC236}">
                <a16:creationId xmlns:a16="http://schemas.microsoft.com/office/drawing/2014/main" id="{737166EF-46B6-4515-B59F-BCA3759482DF}"/>
              </a:ext>
            </a:extLst>
          </p:cNvPr>
          <p:cNvSpPr txBox="1"/>
          <p:nvPr/>
        </p:nvSpPr>
        <p:spPr>
          <a:xfrm>
            <a:off x="838200" y="6492875"/>
            <a:ext cx="10760240" cy="369332"/>
          </a:xfrm>
          <a:prstGeom prst="rect">
            <a:avLst/>
          </a:prstGeom>
          <a:noFill/>
        </p:spPr>
        <p:txBody>
          <a:bodyPr wrap="square" rtlCol="0">
            <a:spAutoFit/>
          </a:bodyPr>
          <a:lstStyle/>
          <a:p>
            <a:r>
              <a:rPr lang="tr-TR" dirty="0"/>
              <a:t>Şekil: Erol Eren, </a:t>
            </a:r>
            <a:r>
              <a:rPr lang="tr-TR" i="1" dirty="0"/>
              <a:t>Örgütsel Davranış ve Yönetim Psikolojisi</a:t>
            </a:r>
            <a:r>
              <a:rPr lang="tr-TR" dirty="0"/>
              <a:t>, s.70; Şekil 3.1. Algılama Süreci.</a:t>
            </a:r>
          </a:p>
        </p:txBody>
      </p:sp>
    </p:spTree>
    <p:extLst>
      <p:ext uri="{BB962C8B-B14F-4D97-AF65-F5344CB8AC3E}">
        <p14:creationId xmlns:p14="http://schemas.microsoft.com/office/powerpoint/2010/main" val="2648246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957006-29C5-4694-BF75-DD42EA9DE386}"/>
              </a:ext>
            </a:extLst>
          </p:cNvPr>
          <p:cNvSpPr>
            <a:spLocks noGrp="1"/>
          </p:cNvSpPr>
          <p:nvPr>
            <p:ph type="title"/>
          </p:nvPr>
        </p:nvSpPr>
        <p:spPr/>
        <p:txBody>
          <a:bodyPr/>
          <a:lstStyle/>
          <a:p>
            <a:br>
              <a:rPr lang="tr-TR" dirty="0"/>
            </a:br>
            <a:endParaRPr lang="tr-TR" dirty="0"/>
          </a:p>
        </p:txBody>
      </p:sp>
      <p:sp>
        <p:nvSpPr>
          <p:cNvPr id="3" name="İçerik Yer Tutucusu 2">
            <a:extLst>
              <a:ext uri="{FF2B5EF4-FFF2-40B4-BE49-F238E27FC236}">
                <a16:creationId xmlns:a16="http://schemas.microsoft.com/office/drawing/2014/main" id="{E5BDC229-141C-4DC6-8C01-380A9DD4516E}"/>
              </a:ext>
            </a:extLst>
          </p:cNvPr>
          <p:cNvSpPr>
            <a:spLocks noGrp="1"/>
          </p:cNvSpPr>
          <p:nvPr>
            <p:ph idx="1"/>
          </p:nvPr>
        </p:nvSpPr>
        <p:spPr>
          <a:xfrm>
            <a:off x="838200" y="224590"/>
            <a:ext cx="11245948" cy="6633410"/>
          </a:xfrm>
        </p:spPr>
        <p:txBody>
          <a:bodyPr/>
          <a:lstStyle/>
          <a:p>
            <a:pPr marL="0" indent="0">
              <a:buNone/>
            </a:pPr>
            <a:r>
              <a:rPr lang="tr-TR" dirty="0"/>
              <a:t>Zihinsel Organizasyon </a:t>
            </a:r>
          </a:p>
          <a:p>
            <a:pPr marL="0" indent="0">
              <a:buNone/>
            </a:pPr>
            <a:endParaRPr lang="tr-TR" dirty="0"/>
          </a:p>
          <a:p>
            <a:pPr marL="0" indent="0">
              <a:buNone/>
            </a:pPr>
            <a:endParaRPr lang="tr-TR" dirty="0"/>
          </a:p>
          <a:p>
            <a:pPr marL="0" indent="0">
              <a:buNone/>
            </a:pPr>
            <a:r>
              <a:rPr lang="tr-TR" dirty="0"/>
              <a:t>Farklılık ilkesi:</a:t>
            </a:r>
          </a:p>
          <a:p>
            <a:pPr marL="0" indent="0">
              <a:buNone/>
            </a:pPr>
            <a:r>
              <a:rPr lang="tr-TR" dirty="0"/>
              <a:t>Belirli bir zeminde bulunan bir şeklin </a:t>
            </a:r>
          </a:p>
          <a:p>
            <a:pPr marL="0" indent="0">
              <a:buNone/>
            </a:pPr>
            <a:r>
              <a:rPr lang="tr-TR" dirty="0"/>
              <a:t>değişik bireyler tarafından farklı</a:t>
            </a:r>
          </a:p>
          <a:p>
            <a:pPr marL="0" indent="0">
              <a:buNone/>
            </a:pPr>
            <a:r>
              <a:rPr lang="tr-TR" dirty="0"/>
              <a:t>özelliklerinin algılanmasıyla anlamlı hale</a:t>
            </a:r>
          </a:p>
          <a:p>
            <a:pPr marL="0" indent="0">
              <a:buNone/>
            </a:pPr>
            <a:r>
              <a:rPr lang="tr-TR" dirty="0"/>
              <a:t>getirilmesidir.</a:t>
            </a:r>
          </a:p>
        </p:txBody>
      </p:sp>
      <p:pic>
        <p:nvPicPr>
          <p:cNvPr id="2050" name="Picture 2" descr="Related image">
            <a:extLst>
              <a:ext uri="{FF2B5EF4-FFF2-40B4-BE49-F238E27FC236}">
                <a16:creationId xmlns:a16="http://schemas.microsoft.com/office/drawing/2014/main" id="{AE8D2104-7A40-4603-9AF7-32ACF443A4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8594" y="224590"/>
            <a:ext cx="5172075" cy="6486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698855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3237</TotalTime>
  <Words>585</Words>
  <Application>Microsoft Office PowerPoint</Application>
  <PresentationFormat>Geniş ekran</PresentationFormat>
  <Paragraphs>84</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  ÖRGÜTSEL DAVRANIŞ ADMYO 2019-2020 BAHAR DÖNEMİ Doç. Dr. Sonay BAYRAMOĞLU ÖZUĞURLU</vt:lpstr>
      <vt:lpstr>8. HAFTA ALGI VE BİLİŞ</vt:lpstr>
      <vt:lpstr>Algı Süreci</vt:lpstr>
      <vt:lpstr>ALGI SÜRECİ</vt:lpstr>
      <vt:lpstr>Algıyı Etkileyen Faktörler</vt:lpstr>
      <vt:lpstr>Algı</vt:lpstr>
      <vt:lpstr> </vt:lpstr>
      <vt:lpstr> </vt:lpstr>
      <vt:lpstr> </vt:lpstr>
      <vt:lpstr>Zihinsel Organizasyon</vt:lpstr>
      <vt:lpstr>Zihinsel Organizasyon</vt:lpstr>
      <vt:lpstr>Zihinsel Organizasyon</vt:lpstr>
      <vt:lpstr>Gruplandırma Hataları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ÖRGÜTSEL DAVRANIŞ ADMYO 2018-2019 BAHAR DÖNEMİ Doç. Dr. Sonay BAYRAMOĞLU ÖZUĞURLU</dc:title>
  <dc:creator>Ayse Su Ozugurlu</dc:creator>
  <cp:lastModifiedBy>sonay bayramoglu</cp:lastModifiedBy>
  <cp:revision>145</cp:revision>
  <dcterms:created xsi:type="dcterms:W3CDTF">2019-02-24T13:14:02Z</dcterms:created>
  <dcterms:modified xsi:type="dcterms:W3CDTF">2020-04-29T19:40:44Z</dcterms:modified>
</cp:coreProperties>
</file>