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5" r:id="rId5"/>
    <p:sldId id="263" r:id="rId6"/>
    <p:sldId id="264" r:id="rId7"/>
    <p:sldId id="266" r:id="rId8"/>
    <p:sldId id="267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D05413-9C2D-4426-8960-6EE99F147A4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4FC28BA-04B0-4C64-9E86-77D0D2389CA5}">
      <dgm:prSet phldrT="[Metin]" custT="1"/>
      <dgm:spPr/>
      <dgm:t>
        <a:bodyPr/>
        <a:lstStyle/>
        <a:p>
          <a:r>
            <a:rPr lang="tr-TR" sz="3600" dirty="0" smtClean="0"/>
            <a:t>Giriş</a:t>
          </a:r>
          <a:endParaRPr lang="tr-TR" sz="5400" dirty="0"/>
        </a:p>
      </dgm:t>
    </dgm:pt>
    <dgm:pt modelId="{1394D960-1819-4205-A34E-5F5553188E05}" type="parTrans" cxnId="{9167B35B-BA46-4E8E-8F62-8F8299CC1EA8}">
      <dgm:prSet/>
      <dgm:spPr/>
      <dgm:t>
        <a:bodyPr/>
        <a:lstStyle/>
        <a:p>
          <a:endParaRPr lang="tr-TR"/>
        </a:p>
      </dgm:t>
    </dgm:pt>
    <dgm:pt modelId="{568FA6F9-7B43-40A6-AA5C-15AE6E8A25A7}" type="sibTrans" cxnId="{9167B35B-BA46-4E8E-8F62-8F8299CC1EA8}">
      <dgm:prSet/>
      <dgm:spPr/>
      <dgm:t>
        <a:bodyPr/>
        <a:lstStyle/>
        <a:p>
          <a:endParaRPr lang="tr-TR"/>
        </a:p>
      </dgm:t>
    </dgm:pt>
    <dgm:pt modelId="{DE8ABA82-0C6A-4E46-9E29-1E750C3AD6E2}">
      <dgm:prSet phldrT="[Metin]"/>
      <dgm:spPr/>
      <dgm:t>
        <a:bodyPr/>
        <a:lstStyle/>
        <a:p>
          <a:r>
            <a:rPr lang="tr-TR" dirty="0" smtClean="0"/>
            <a:t>Klavye</a:t>
          </a:r>
          <a:endParaRPr lang="tr-TR" dirty="0"/>
        </a:p>
      </dgm:t>
    </dgm:pt>
    <dgm:pt modelId="{F7C6E2A8-E8DF-4BE1-B107-47C359E21B89}" type="parTrans" cxnId="{86BFC8CA-CA2A-43D0-A5DF-5BC886E94E87}">
      <dgm:prSet/>
      <dgm:spPr/>
      <dgm:t>
        <a:bodyPr/>
        <a:lstStyle/>
        <a:p>
          <a:endParaRPr lang="tr-TR"/>
        </a:p>
      </dgm:t>
    </dgm:pt>
    <dgm:pt modelId="{084D9D0E-A953-44A2-857D-F53E405C94AC}" type="sibTrans" cxnId="{86BFC8CA-CA2A-43D0-A5DF-5BC886E94E87}">
      <dgm:prSet/>
      <dgm:spPr/>
      <dgm:t>
        <a:bodyPr/>
        <a:lstStyle/>
        <a:p>
          <a:endParaRPr lang="tr-TR"/>
        </a:p>
      </dgm:t>
    </dgm:pt>
    <dgm:pt modelId="{0409A1AB-759C-48FF-9FD0-87EDB9CEA432}">
      <dgm:prSet phldrT="[Metin]"/>
      <dgm:spPr/>
      <dgm:t>
        <a:bodyPr/>
        <a:lstStyle/>
        <a:p>
          <a:r>
            <a:rPr lang="tr-TR" dirty="0" smtClean="0"/>
            <a:t>Mouse</a:t>
          </a:r>
          <a:endParaRPr lang="tr-TR" dirty="0"/>
        </a:p>
      </dgm:t>
    </dgm:pt>
    <dgm:pt modelId="{96FE341C-63FE-40F2-8158-A69AD9676C79}" type="parTrans" cxnId="{B751F96E-B254-45F8-B56A-55B6D318BCC9}">
      <dgm:prSet/>
      <dgm:spPr/>
      <dgm:t>
        <a:bodyPr/>
        <a:lstStyle/>
        <a:p>
          <a:endParaRPr lang="tr-TR"/>
        </a:p>
      </dgm:t>
    </dgm:pt>
    <dgm:pt modelId="{49FA3A21-30C8-4F75-B94B-CEFE1313AC64}" type="sibTrans" cxnId="{B751F96E-B254-45F8-B56A-55B6D318BCC9}">
      <dgm:prSet/>
      <dgm:spPr/>
      <dgm:t>
        <a:bodyPr/>
        <a:lstStyle/>
        <a:p>
          <a:endParaRPr lang="tr-TR"/>
        </a:p>
      </dgm:t>
    </dgm:pt>
    <dgm:pt modelId="{4A3CBED1-32C5-4D40-BEA9-ACC6DDD41453}">
      <dgm:prSet phldrT="[Metin]" custT="1"/>
      <dgm:spPr/>
      <dgm:t>
        <a:bodyPr/>
        <a:lstStyle/>
        <a:p>
          <a:r>
            <a:rPr lang="tr-TR" sz="3600" dirty="0" smtClean="0"/>
            <a:t>Çıkış</a:t>
          </a:r>
          <a:endParaRPr lang="tr-TR" sz="5400" dirty="0"/>
        </a:p>
      </dgm:t>
    </dgm:pt>
    <dgm:pt modelId="{CC28DEB7-1193-4C2A-A3ED-D3B3FB3003B5}" type="parTrans" cxnId="{DE81A1BD-DEFF-4E5C-BA19-54DD582C45EA}">
      <dgm:prSet/>
      <dgm:spPr/>
      <dgm:t>
        <a:bodyPr/>
        <a:lstStyle/>
        <a:p>
          <a:endParaRPr lang="tr-TR"/>
        </a:p>
      </dgm:t>
    </dgm:pt>
    <dgm:pt modelId="{BF258BB2-BD1E-439B-AE7A-AAD5CFE3A5D2}" type="sibTrans" cxnId="{DE81A1BD-DEFF-4E5C-BA19-54DD582C45EA}">
      <dgm:prSet/>
      <dgm:spPr/>
      <dgm:t>
        <a:bodyPr/>
        <a:lstStyle/>
        <a:p>
          <a:endParaRPr lang="tr-TR"/>
        </a:p>
      </dgm:t>
    </dgm:pt>
    <dgm:pt modelId="{36E471A7-153C-4203-B8FB-25E21700F2A2}">
      <dgm:prSet phldrT="[Metin]"/>
      <dgm:spPr/>
      <dgm:t>
        <a:bodyPr/>
        <a:lstStyle/>
        <a:p>
          <a:r>
            <a:rPr lang="tr-TR" dirty="0" smtClean="0"/>
            <a:t>Göstergeler</a:t>
          </a:r>
          <a:endParaRPr lang="tr-TR" dirty="0"/>
        </a:p>
      </dgm:t>
    </dgm:pt>
    <dgm:pt modelId="{68098D08-840F-4C5D-AC60-DF5796FFB9FF}" type="parTrans" cxnId="{88D9CB8F-386A-465A-B0FC-0DD3142D2DE9}">
      <dgm:prSet/>
      <dgm:spPr/>
      <dgm:t>
        <a:bodyPr/>
        <a:lstStyle/>
        <a:p>
          <a:endParaRPr lang="tr-TR"/>
        </a:p>
      </dgm:t>
    </dgm:pt>
    <dgm:pt modelId="{64AE5577-165C-4C39-A867-9DC72271C732}" type="sibTrans" cxnId="{88D9CB8F-386A-465A-B0FC-0DD3142D2DE9}">
      <dgm:prSet/>
      <dgm:spPr/>
      <dgm:t>
        <a:bodyPr/>
        <a:lstStyle/>
        <a:p>
          <a:endParaRPr lang="tr-TR"/>
        </a:p>
      </dgm:t>
    </dgm:pt>
    <dgm:pt modelId="{4C40AA40-B3D2-49D8-A268-D4C0FD830EAC}">
      <dgm:prSet phldrT="[Metin]"/>
      <dgm:spPr/>
      <dgm:t>
        <a:bodyPr/>
        <a:lstStyle/>
        <a:p>
          <a:r>
            <a:rPr lang="tr-TR" dirty="0" smtClean="0"/>
            <a:t>Yazıcılar</a:t>
          </a:r>
          <a:endParaRPr lang="tr-TR" dirty="0"/>
        </a:p>
      </dgm:t>
    </dgm:pt>
    <dgm:pt modelId="{3DEC65B0-B11C-4DE8-802D-2E441E7EAC8E}" type="parTrans" cxnId="{44FCA192-D11F-49AE-8C43-1AA072A5261A}">
      <dgm:prSet/>
      <dgm:spPr/>
      <dgm:t>
        <a:bodyPr/>
        <a:lstStyle/>
        <a:p>
          <a:endParaRPr lang="tr-TR"/>
        </a:p>
      </dgm:t>
    </dgm:pt>
    <dgm:pt modelId="{147DAAA4-B932-46CB-8CCE-15119F185821}" type="sibTrans" cxnId="{44FCA192-D11F-49AE-8C43-1AA072A5261A}">
      <dgm:prSet/>
      <dgm:spPr/>
      <dgm:t>
        <a:bodyPr/>
        <a:lstStyle/>
        <a:p>
          <a:endParaRPr lang="tr-TR"/>
        </a:p>
      </dgm:t>
    </dgm:pt>
    <dgm:pt modelId="{FF0D2EFA-BCAE-40FA-8925-55DBB4A9CDA9}">
      <dgm:prSet phldrT="[Metin]"/>
      <dgm:spPr/>
      <dgm:t>
        <a:bodyPr/>
        <a:lstStyle/>
        <a:p>
          <a:r>
            <a:rPr lang="tr-TR" dirty="0" smtClean="0"/>
            <a:t>Elektronik bir sistem</a:t>
          </a:r>
          <a:endParaRPr lang="tr-TR" dirty="0"/>
        </a:p>
      </dgm:t>
    </dgm:pt>
    <dgm:pt modelId="{AF16C472-F3E3-451F-8E28-F5C0687C5E7A}" type="parTrans" cxnId="{F502541C-715E-44ED-AB70-EB5154AF0AB1}">
      <dgm:prSet/>
      <dgm:spPr/>
      <dgm:t>
        <a:bodyPr/>
        <a:lstStyle/>
        <a:p>
          <a:endParaRPr lang="tr-TR"/>
        </a:p>
      </dgm:t>
    </dgm:pt>
    <dgm:pt modelId="{4E01F6FC-79CC-41F1-9490-CF9851DB8777}" type="sibTrans" cxnId="{F502541C-715E-44ED-AB70-EB5154AF0AB1}">
      <dgm:prSet/>
      <dgm:spPr/>
      <dgm:t>
        <a:bodyPr/>
        <a:lstStyle/>
        <a:p>
          <a:endParaRPr lang="tr-TR"/>
        </a:p>
      </dgm:t>
    </dgm:pt>
    <dgm:pt modelId="{3DA6ABC0-5A30-4690-A9C9-98E88191DD27}">
      <dgm:prSet phldrT="[Metin]"/>
      <dgm:spPr/>
      <dgm:t>
        <a:bodyPr/>
        <a:lstStyle/>
        <a:p>
          <a:r>
            <a:rPr lang="tr-TR" dirty="0" err="1" smtClean="0"/>
            <a:t>Sensörler</a:t>
          </a:r>
          <a:endParaRPr lang="tr-TR" dirty="0"/>
        </a:p>
      </dgm:t>
    </dgm:pt>
    <dgm:pt modelId="{6ED2F38D-2AD4-40B7-9D64-8B5B3012C8B2}" type="parTrans" cxnId="{47686E8E-D988-435A-91F9-B9D10DC2239B}">
      <dgm:prSet/>
      <dgm:spPr/>
      <dgm:t>
        <a:bodyPr/>
        <a:lstStyle/>
        <a:p>
          <a:endParaRPr lang="tr-TR"/>
        </a:p>
      </dgm:t>
    </dgm:pt>
    <dgm:pt modelId="{29DB3F2C-7A92-42F9-89CF-8BC0CC096CA8}" type="sibTrans" cxnId="{47686E8E-D988-435A-91F9-B9D10DC2239B}">
      <dgm:prSet/>
      <dgm:spPr/>
      <dgm:t>
        <a:bodyPr/>
        <a:lstStyle/>
        <a:p>
          <a:endParaRPr lang="tr-TR"/>
        </a:p>
      </dgm:t>
    </dgm:pt>
    <dgm:pt modelId="{FED3ABB7-8187-42F9-98F4-9D77E5CE45A4}">
      <dgm:prSet phldrT="[Metin]"/>
      <dgm:spPr/>
      <dgm:t>
        <a:bodyPr/>
        <a:lstStyle/>
        <a:p>
          <a:r>
            <a:rPr lang="tr-TR" dirty="0" smtClean="0"/>
            <a:t>Diğer bilgisayarlar</a:t>
          </a:r>
          <a:endParaRPr lang="tr-TR" dirty="0"/>
        </a:p>
      </dgm:t>
    </dgm:pt>
    <dgm:pt modelId="{FD611563-5C25-4723-8922-003BD4CDEE43}" type="parTrans" cxnId="{8AD20B2F-5CB6-43DF-A4F9-F3AABFB1D759}">
      <dgm:prSet/>
      <dgm:spPr/>
      <dgm:t>
        <a:bodyPr/>
        <a:lstStyle/>
        <a:p>
          <a:endParaRPr lang="tr-TR"/>
        </a:p>
      </dgm:t>
    </dgm:pt>
    <dgm:pt modelId="{8B786C87-FFF4-4C63-8127-8F14BEFE2D6B}" type="sibTrans" cxnId="{8AD20B2F-5CB6-43DF-A4F9-F3AABFB1D759}">
      <dgm:prSet/>
      <dgm:spPr/>
      <dgm:t>
        <a:bodyPr/>
        <a:lstStyle/>
        <a:p>
          <a:endParaRPr lang="tr-TR"/>
        </a:p>
      </dgm:t>
    </dgm:pt>
    <dgm:pt modelId="{FA93577F-B4B7-463C-9688-C39411C58214}" type="pres">
      <dgm:prSet presAssocID="{28D05413-9C2D-4426-8960-6EE99F147A46}" presName="Name0" presStyleCnt="0">
        <dgm:presLayoutVars>
          <dgm:dir/>
          <dgm:animLvl val="lvl"/>
          <dgm:resizeHandles val="exact"/>
        </dgm:presLayoutVars>
      </dgm:prSet>
      <dgm:spPr/>
    </dgm:pt>
    <dgm:pt modelId="{B791370F-4731-443A-8FE8-42F7C04FA6B7}" type="pres">
      <dgm:prSet presAssocID="{D4FC28BA-04B0-4C64-9E86-77D0D2389CA5}" presName="linNode" presStyleCnt="0"/>
      <dgm:spPr/>
    </dgm:pt>
    <dgm:pt modelId="{AA568553-D647-47DF-A328-5F7E6A17803A}" type="pres">
      <dgm:prSet presAssocID="{D4FC28BA-04B0-4C64-9E86-77D0D2389CA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3816915-01A6-4B27-B082-964FCDC7D1D9}" type="pres">
      <dgm:prSet presAssocID="{D4FC28BA-04B0-4C64-9E86-77D0D2389CA5}" presName="descendantText" presStyleLbl="alignAccFollowNode1" presStyleIdx="0" presStyleCnt="2">
        <dgm:presLayoutVars>
          <dgm:bulletEnabled val="1"/>
        </dgm:presLayoutVars>
      </dgm:prSet>
      <dgm:spPr/>
    </dgm:pt>
    <dgm:pt modelId="{356B2913-9E8B-43B2-B735-4C109E41D3FD}" type="pres">
      <dgm:prSet presAssocID="{568FA6F9-7B43-40A6-AA5C-15AE6E8A25A7}" presName="sp" presStyleCnt="0"/>
      <dgm:spPr/>
    </dgm:pt>
    <dgm:pt modelId="{8DB95C6C-9319-40D5-B91D-60CBDDA2ED88}" type="pres">
      <dgm:prSet presAssocID="{4A3CBED1-32C5-4D40-BEA9-ACC6DDD41453}" presName="linNode" presStyleCnt="0"/>
      <dgm:spPr/>
    </dgm:pt>
    <dgm:pt modelId="{9B1E6F52-1B92-4010-8E59-32D402E964A4}" type="pres">
      <dgm:prSet presAssocID="{4A3CBED1-32C5-4D40-BEA9-ACC6DDD41453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1DC7EC6-6884-40D7-8022-BCF7BA61C75E}" type="pres">
      <dgm:prSet presAssocID="{4A3CBED1-32C5-4D40-BEA9-ACC6DDD4145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FF1F64F-8A6F-4DCA-AC5F-C7F5B5E4A4AD}" type="presOf" srcId="{DE8ABA82-0C6A-4E46-9E29-1E750C3AD6E2}" destId="{93816915-01A6-4B27-B082-964FCDC7D1D9}" srcOrd="0" destOrd="0" presId="urn:microsoft.com/office/officeart/2005/8/layout/vList5"/>
    <dgm:cxn modelId="{79009AA1-AB5A-4A59-9DF2-47951DA40462}" type="presOf" srcId="{D4FC28BA-04B0-4C64-9E86-77D0D2389CA5}" destId="{AA568553-D647-47DF-A328-5F7E6A17803A}" srcOrd="0" destOrd="0" presId="urn:microsoft.com/office/officeart/2005/8/layout/vList5"/>
    <dgm:cxn modelId="{B9D647FE-FFE8-44F0-A673-78947958133E}" type="presOf" srcId="{36E471A7-153C-4203-B8FB-25E21700F2A2}" destId="{91DC7EC6-6884-40D7-8022-BCF7BA61C75E}" srcOrd="0" destOrd="0" presId="urn:microsoft.com/office/officeart/2005/8/layout/vList5"/>
    <dgm:cxn modelId="{534D354F-B778-4164-9C47-1BCFC5CA25B4}" type="presOf" srcId="{28D05413-9C2D-4426-8960-6EE99F147A46}" destId="{FA93577F-B4B7-463C-9688-C39411C58214}" srcOrd="0" destOrd="0" presId="urn:microsoft.com/office/officeart/2005/8/layout/vList5"/>
    <dgm:cxn modelId="{86BFC8CA-CA2A-43D0-A5DF-5BC886E94E87}" srcId="{D4FC28BA-04B0-4C64-9E86-77D0D2389CA5}" destId="{DE8ABA82-0C6A-4E46-9E29-1E750C3AD6E2}" srcOrd="0" destOrd="0" parTransId="{F7C6E2A8-E8DF-4BE1-B107-47C359E21B89}" sibTransId="{084D9D0E-A953-44A2-857D-F53E405C94AC}"/>
    <dgm:cxn modelId="{7E12448B-0761-4F94-B61B-8ACC0441E237}" type="presOf" srcId="{4C40AA40-B3D2-49D8-A268-D4C0FD830EAC}" destId="{91DC7EC6-6884-40D7-8022-BCF7BA61C75E}" srcOrd="0" destOrd="1" presId="urn:microsoft.com/office/officeart/2005/8/layout/vList5"/>
    <dgm:cxn modelId="{F502541C-715E-44ED-AB70-EB5154AF0AB1}" srcId="{D4FC28BA-04B0-4C64-9E86-77D0D2389CA5}" destId="{FF0D2EFA-BCAE-40FA-8925-55DBB4A9CDA9}" srcOrd="2" destOrd="0" parTransId="{AF16C472-F3E3-451F-8E28-F5C0687C5E7A}" sibTransId="{4E01F6FC-79CC-41F1-9490-CF9851DB8777}"/>
    <dgm:cxn modelId="{65C051DA-B0C3-4ABB-B3E6-24B3E2BF1C3F}" type="presOf" srcId="{FED3ABB7-8187-42F9-98F4-9D77E5CE45A4}" destId="{91DC7EC6-6884-40D7-8022-BCF7BA61C75E}" srcOrd="0" destOrd="2" presId="urn:microsoft.com/office/officeart/2005/8/layout/vList5"/>
    <dgm:cxn modelId="{9167B35B-BA46-4E8E-8F62-8F8299CC1EA8}" srcId="{28D05413-9C2D-4426-8960-6EE99F147A46}" destId="{D4FC28BA-04B0-4C64-9E86-77D0D2389CA5}" srcOrd="0" destOrd="0" parTransId="{1394D960-1819-4205-A34E-5F5553188E05}" sibTransId="{568FA6F9-7B43-40A6-AA5C-15AE6E8A25A7}"/>
    <dgm:cxn modelId="{AE9D0818-AE5A-4EF5-A0F2-E81F710F2F9F}" type="presOf" srcId="{3DA6ABC0-5A30-4690-A9C9-98E88191DD27}" destId="{93816915-01A6-4B27-B082-964FCDC7D1D9}" srcOrd="0" destOrd="3" presId="urn:microsoft.com/office/officeart/2005/8/layout/vList5"/>
    <dgm:cxn modelId="{8AD20B2F-5CB6-43DF-A4F9-F3AABFB1D759}" srcId="{4A3CBED1-32C5-4D40-BEA9-ACC6DDD41453}" destId="{FED3ABB7-8187-42F9-98F4-9D77E5CE45A4}" srcOrd="2" destOrd="0" parTransId="{FD611563-5C25-4723-8922-003BD4CDEE43}" sibTransId="{8B786C87-FFF4-4C63-8127-8F14BEFE2D6B}"/>
    <dgm:cxn modelId="{B751F96E-B254-45F8-B56A-55B6D318BCC9}" srcId="{D4FC28BA-04B0-4C64-9E86-77D0D2389CA5}" destId="{0409A1AB-759C-48FF-9FD0-87EDB9CEA432}" srcOrd="1" destOrd="0" parTransId="{96FE341C-63FE-40F2-8158-A69AD9676C79}" sibTransId="{49FA3A21-30C8-4F75-B94B-CEFE1313AC64}"/>
    <dgm:cxn modelId="{7F1C3FBE-211E-4F45-BB58-3F18B3B2B23D}" type="presOf" srcId="{4A3CBED1-32C5-4D40-BEA9-ACC6DDD41453}" destId="{9B1E6F52-1B92-4010-8E59-32D402E964A4}" srcOrd="0" destOrd="0" presId="urn:microsoft.com/office/officeart/2005/8/layout/vList5"/>
    <dgm:cxn modelId="{B946B6A9-046D-4D99-A9C9-5843403A3492}" type="presOf" srcId="{0409A1AB-759C-48FF-9FD0-87EDB9CEA432}" destId="{93816915-01A6-4B27-B082-964FCDC7D1D9}" srcOrd="0" destOrd="1" presId="urn:microsoft.com/office/officeart/2005/8/layout/vList5"/>
    <dgm:cxn modelId="{DE81A1BD-DEFF-4E5C-BA19-54DD582C45EA}" srcId="{28D05413-9C2D-4426-8960-6EE99F147A46}" destId="{4A3CBED1-32C5-4D40-BEA9-ACC6DDD41453}" srcOrd="1" destOrd="0" parTransId="{CC28DEB7-1193-4C2A-A3ED-D3B3FB3003B5}" sibTransId="{BF258BB2-BD1E-439B-AE7A-AAD5CFE3A5D2}"/>
    <dgm:cxn modelId="{47686E8E-D988-435A-91F9-B9D10DC2239B}" srcId="{D4FC28BA-04B0-4C64-9E86-77D0D2389CA5}" destId="{3DA6ABC0-5A30-4690-A9C9-98E88191DD27}" srcOrd="3" destOrd="0" parTransId="{6ED2F38D-2AD4-40B7-9D64-8B5B3012C8B2}" sibTransId="{29DB3F2C-7A92-42F9-89CF-8BC0CC096CA8}"/>
    <dgm:cxn modelId="{44FCA192-D11F-49AE-8C43-1AA072A5261A}" srcId="{4A3CBED1-32C5-4D40-BEA9-ACC6DDD41453}" destId="{4C40AA40-B3D2-49D8-A268-D4C0FD830EAC}" srcOrd="1" destOrd="0" parTransId="{3DEC65B0-B11C-4DE8-802D-2E441E7EAC8E}" sibTransId="{147DAAA4-B932-46CB-8CCE-15119F185821}"/>
    <dgm:cxn modelId="{B7A1E238-BEC4-445E-8668-F45161953DA7}" type="presOf" srcId="{FF0D2EFA-BCAE-40FA-8925-55DBB4A9CDA9}" destId="{93816915-01A6-4B27-B082-964FCDC7D1D9}" srcOrd="0" destOrd="2" presId="urn:microsoft.com/office/officeart/2005/8/layout/vList5"/>
    <dgm:cxn modelId="{88D9CB8F-386A-465A-B0FC-0DD3142D2DE9}" srcId="{4A3CBED1-32C5-4D40-BEA9-ACC6DDD41453}" destId="{36E471A7-153C-4203-B8FB-25E21700F2A2}" srcOrd="0" destOrd="0" parTransId="{68098D08-840F-4C5D-AC60-DF5796FFB9FF}" sibTransId="{64AE5577-165C-4C39-A867-9DC72271C732}"/>
    <dgm:cxn modelId="{C7A6CC09-3599-431B-B70B-DC5E71069D20}" type="presParOf" srcId="{FA93577F-B4B7-463C-9688-C39411C58214}" destId="{B791370F-4731-443A-8FE8-42F7C04FA6B7}" srcOrd="0" destOrd="0" presId="urn:microsoft.com/office/officeart/2005/8/layout/vList5"/>
    <dgm:cxn modelId="{74DED5FA-3AC0-4E85-BF7D-DF464E191A35}" type="presParOf" srcId="{B791370F-4731-443A-8FE8-42F7C04FA6B7}" destId="{AA568553-D647-47DF-A328-5F7E6A17803A}" srcOrd="0" destOrd="0" presId="urn:microsoft.com/office/officeart/2005/8/layout/vList5"/>
    <dgm:cxn modelId="{116AF9EB-C392-416F-B170-8130D1F2B87A}" type="presParOf" srcId="{B791370F-4731-443A-8FE8-42F7C04FA6B7}" destId="{93816915-01A6-4B27-B082-964FCDC7D1D9}" srcOrd="1" destOrd="0" presId="urn:microsoft.com/office/officeart/2005/8/layout/vList5"/>
    <dgm:cxn modelId="{09707759-A989-45EA-964B-ACEC6DE793F9}" type="presParOf" srcId="{FA93577F-B4B7-463C-9688-C39411C58214}" destId="{356B2913-9E8B-43B2-B735-4C109E41D3FD}" srcOrd="1" destOrd="0" presId="urn:microsoft.com/office/officeart/2005/8/layout/vList5"/>
    <dgm:cxn modelId="{B2D723F2-58DA-4400-A78B-3BCCD3E36493}" type="presParOf" srcId="{FA93577F-B4B7-463C-9688-C39411C58214}" destId="{8DB95C6C-9319-40D5-B91D-60CBDDA2ED88}" srcOrd="2" destOrd="0" presId="urn:microsoft.com/office/officeart/2005/8/layout/vList5"/>
    <dgm:cxn modelId="{4755C92E-76FD-4DE0-806A-ECA9D3FCC01A}" type="presParOf" srcId="{8DB95C6C-9319-40D5-B91D-60CBDDA2ED88}" destId="{9B1E6F52-1B92-4010-8E59-32D402E964A4}" srcOrd="0" destOrd="0" presId="urn:microsoft.com/office/officeart/2005/8/layout/vList5"/>
    <dgm:cxn modelId="{0A931436-2139-4F70-8803-BDE2E1CCF33B}" type="presParOf" srcId="{8DB95C6C-9319-40D5-B91D-60CBDDA2ED88}" destId="{91DC7EC6-6884-40D7-8022-BCF7BA61C7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16915-01A6-4B27-B082-964FCDC7D1D9}">
      <dsp:nvSpPr>
        <dsp:cNvPr id="0" name=""/>
        <dsp:cNvSpPr/>
      </dsp:nvSpPr>
      <dsp:spPr>
        <a:xfrm rot="5400000">
          <a:off x="3038294" y="-1043584"/>
          <a:ext cx="990927" cy="332588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Klavye</a:t>
          </a:r>
          <a:endParaRPr lang="tr-T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Mouse</a:t>
          </a:r>
          <a:endParaRPr lang="tr-T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Elektronik bir sistem</a:t>
          </a:r>
          <a:endParaRPr lang="tr-T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err="1" smtClean="0"/>
            <a:t>Sensörler</a:t>
          </a:r>
          <a:endParaRPr lang="tr-TR" sz="1300" kern="1200" dirty="0"/>
        </a:p>
      </dsp:txBody>
      <dsp:txXfrm rot="-5400000">
        <a:off x="1870814" y="172269"/>
        <a:ext cx="3277516" cy="894181"/>
      </dsp:txXfrm>
    </dsp:sp>
    <dsp:sp modelId="{AA568553-D647-47DF-A328-5F7E6A17803A}">
      <dsp:nvSpPr>
        <dsp:cNvPr id="0" name=""/>
        <dsp:cNvSpPr/>
      </dsp:nvSpPr>
      <dsp:spPr>
        <a:xfrm>
          <a:off x="0" y="30"/>
          <a:ext cx="1870813" cy="1238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Giriş</a:t>
          </a:r>
          <a:endParaRPr lang="tr-TR" sz="5400" kern="1200" dirty="0"/>
        </a:p>
      </dsp:txBody>
      <dsp:txXfrm>
        <a:off x="60466" y="60496"/>
        <a:ext cx="1749881" cy="1117727"/>
      </dsp:txXfrm>
    </dsp:sp>
    <dsp:sp modelId="{91DC7EC6-6884-40D7-8022-BCF7BA61C75E}">
      <dsp:nvSpPr>
        <dsp:cNvPr id="0" name=""/>
        <dsp:cNvSpPr/>
      </dsp:nvSpPr>
      <dsp:spPr>
        <a:xfrm rot="5400000">
          <a:off x="3038294" y="257008"/>
          <a:ext cx="990927" cy="332588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Göstergeler</a:t>
          </a:r>
          <a:endParaRPr lang="tr-T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Yazıcılar</a:t>
          </a:r>
          <a:endParaRPr lang="tr-T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/>
            <a:t>Diğer bilgisayarlar</a:t>
          </a:r>
          <a:endParaRPr lang="tr-TR" sz="1300" kern="1200" dirty="0"/>
        </a:p>
      </dsp:txBody>
      <dsp:txXfrm rot="-5400000">
        <a:off x="1870814" y="1472862"/>
        <a:ext cx="3277516" cy="894181"/>
      </dsp:txXfrm>
    </dsp:sp>
    <dsp:sp modelId="{9B1E6F52-1B92-4010-8E59-32D402E964A4}">
      <dsp:nvSpPr>
        <dsp:cNvPr id="0" name=""/>
        <dsp:cNvSpPr/>
      </dsp:nvSpPr>
      <dsp:spPr>
        <a:xfrm>
          <a:off x="0" y="1300623"/>
          <a:ext cx="1870813" cy="1238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Çıkış</a:t>
          </a:r>
          <a:endParaRPr lang="tr-TR" sz="5400" kern="1200" dirty="0"/>
        </a:p>
      </dsp:txBody>
      <dsp:txXfrm>
        <a:off x="60466" y="1361089"/>
        <a:ext cx="1749881" cy="1117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r.robotistan.com/mikrodenetleyici-mikroislemc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Giriş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Mikroişlemciler (CPU-Central </a:t>
            </a:r>
            <a:r>
              <a:rPr lang="tr-TR" dirty="0" err="1" smtClean="0">
                <a:solidFill>
                  <a:srgbClr val="FF0000"/>
                </a:solidFill>
              </a:rPr>
              <a:t>Process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Unit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spc="-50" dirty="0">
                <a:ea typeface="+mj-ea"/>
              </a:rPr>
              <a:t>Kendisine verilen komutları yerine getiren tümleşik bir devre elemanıdır</a:t>
            </a:r>
            <a:r>
              <a:rPr lang="tr-TR" spc="-50" dirty="0" smtClean="0">
                <a:ea typeface="+mj-ea"/>
              </a:rPr>
              <a:t>.</a:t>
            </a:r>
          </a:p>
          <a:p>
            <a:pPr>
              <a:buFontTx/>
              <a:buAutoNum type="arabicPeriod"/>
            </a:pPr>
            <a:r>
              <a:rPr lang="tr-TR" altLang="tr-TR" dirty="0"/>
              <a:t>Hesap Makinaları</a:t>
            </a:r>
          </a:p>
          <a:p>
            <a:pPr>
              <a:buFontTx/>
              <a:buAutoNum type="arabicPeriod"/>
            </a:pPr>
            <a:r>
              <a:rPr lang="tr-TR" altLang="tr-TR" dirty="0" smtClean="0"/>
              <a:t>Cep </a:t>
            </a:r>
            <a:r>
              <a:rPr lang="tr-TR" altLang="tr-TR" dirty="0"/>
              <a:t>Telefonları</a:t>
            </a:r>
          </a:p>
          <a:p>
            <a:pPr>
              <a:buFontTx/>
              <a:buAutoNum type="arabicPeriod"/>
            </a:pPr>
            <a:r>
              <a:rPr lang="tr-TR" altLang="tr-TR" dirty="0" smtClean="0"/>
              <a:t>Bilgisayarlar…</a:t>
            </a:r>
            <a:endParaRPr lang="tr-TR" altLang="tr-TR" dirty="0"/>
          </a:p>
          <a:p>
            <a:endParaRPr lang="tr-TR" spc="-5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400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Bir Bilgisayarın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191059" y="2557848"/>
            <a:ext cx="1173892" cy="1717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Çevresel Birimler</a:t>
            </a:r>
          </a:p>
          <a:p>
            <a:pPr algn="ctr"/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4458730" y="2557849"/>
            <a:ext cx="1173892" cy="1717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I/O Ünitesi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6741846" y="2557848"/>
            <a:ext cx="1173892" cy="1717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CPU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024962" y="2557847"/>
            <a:ext cx="1173892" cy="1717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Bellek</a:t>
            </a:r>
            <a:endParaRPr lang="tr-TR" dirty="0"/>
          </a:p>
        </p:txBody>
      </p:sp>
      <p:sp>
        <p:nvSpPr>
          <p:cNvPr id="8" name="Sol Sağ Ok 7"/>
          <p:cNvSpPr/>
          <p:nvPr/>
        </p:nvSpPr>
        <p:spPr>
          <a:xfrm>
            <a:off x="3364951" y="3283806"/>
            <a:ext cx="1078334" cy="26567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ol Sağ Ok 8"/>
          <p:cNvSpPr/>
          <p:nvPr/>
        </p:nvSpPr>
        <p:spPr>
          <a:xfrm>
            <a:off x="5648067" y="3283806"/>
            <a:ext cx="1078334" cy="26567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ol Sağ Ok 9"/>
          <p:cNvSpPr/>
          <p:nvPr/>
        </p:nvSpPr>
        <p:spPr>
          <a:xfrm>
            <a:off x="7931183" y="3283806"/>
            <a:ext cx="1078334" cy="26567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41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İşlemcinin Yapısı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788" y="1846263"/>
            <a:ext cx="7102750" cy="4022725"/>
          </a:xfrm>
        </p:spPr>
      </p:pic>
    </p:spTree>
    <p:extLst>
      <p:ext uri="{BB962C8B-B14F-4D97-AF65-F5344CB8AC3E}">
        <p14:creationId xmlns:p14="http://schemas.microsoft.com/office/powerpoint/2010/main" val="366342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Mikroişlemci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Yapısında </a:t>
            </a:r>
            <a:r>
              <a:rPr lang="tr-TR" dirty="0"/>
              <a:t>bir </a:t>
            </a:r>
            <a:r>
              <a:rPr lang="tr-TR" dirty="0" smtClean="0"/>
              <a:t>CPU, ön </a:t>
            </a:r>
            <a:r>
              <a:rPr lang="tr-TR" dirty="0"/>
              <a:t>bellek ve </a:t>
            </a:r>
            <a:r>
              <a:rPr lang="tr-TR" dirty="0" err="1"/>
              <a:t>input</a:t>
            </a:r>
            <a:r>
              <a:rPr lang="tr-TR" dirty="0"/>
              <a:t>/</a:t>
            </a:r>
            <a:r>
              <a:rPr lang="tr-TR" dirty="0" err="1"/>
              <a:t>output</a:t>
            </a:r>
            <a:r>
              <a:rPr lang="tr-TR" dirty="0"/>
              <a:t> </a:t>
            </a:r>
            <a:r>
              <a:rPr lang="tr-TR" dirty="0" smtClean="0"/>
              <a:t>birimleri </a:t>
            </a:r>
            <a:r>
              <a:rPr lang="tr-TR" dirty="0"/>
              <a:t>bulunan devrelere mikroişlemci denir. </a:t>
            </a:r>
            <a:r>
              <a:rPr lang="tr-TR" dirty="0" smtClean="0"/>
              <a:t>Mikroişlemciler</a:t>
            </a:r>
            <a:r>
              <a:rPr lang="tr-TR" dirty="0"/>
              <a:t>, bulundukları elektronik yapıların </a:t>
            </a:r>
            <a:r>
              <a:rPr lang="tr-TR" dirty="0" smtClean="0"/>
              <a:t>temelidir. </a:t>
            </a:r>
            <a:r>
              <a:rPr lang="tr-TR" dirty="0"/>
              <a:t>Bağlı oldukları </a:t>
            </a:r>
            <a:r>
              <a:rPr lang="tr-TR" dirty="0" smtClean="0"/>
              <a:t>sistemlerin </a:t>
            </a:r>
            <a:r>
              <a:rPr lang="tr-TR" dirty="0"/>
              <a:t>kontrolünü sağlarlar.</a:t>
            </a:r>
          </a:p>
          <a:p>
            <a:pPr marL="0" indent="0"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Bilgisayarın çeşitli birimleri arasındaki veri akışı ve veri işleme görevlerini yerine getirir.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Veri işlemlerinin bir çoğu </a:t>
            </a:r>
            <a:r>
              <a:rPr lang="tr-TR" dirty="0" err="1" smtClean="0">
                <a:solidFill>
                  <a:srgbClr val="FF0000"/>
                </a:solidFill>
              </a:rPr>
              <a:t>A</a:t>
            </a:r>
            <a:r>
              <a:rPr lang="tr-TR" dirty="0" err="1" smtClean="0"/>
              <a:t>ritmetic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</a:t>
            </a:r>
            <a:r>
              <a:rPr lang="tr-TR" dirty="0" err="1" smtClean="0"/>
              <a:t>ojic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U</a:t>
            </a:r>
            <a:r>
              <a:rPr lang="tr-TR" dirty="0" err="1" smtClean="0"/>
              <a:t>nit</a:t>
            </a:r>
            <a:r>
              <a:rPr lang="tr-TR" dirty="0" smtClean="0"/>
              <a:t> (ALU) ‘de gerçekleşir.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Hafızada saklı komutlar yürütülecek programları oluşturur.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57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Mikroişlemci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CPU ya dış dünyadan veriler giriş cihazları tarafından iletilir.</a:t>
            </a:r>
          </a:p>
          <a:p>
            <a:r>
              <a:rPr lang="tr-TR" dirty="0" smtClean="0"/>
              <a:t>CPU tarafından işlenen veri çıkışa gönderilebilir, hafızada tutulabilir.</a:t>
            </a:r>
          </a:p>
          <a:p>
            <a:r>
              <a:rPr lang="tr-TR" dirty="0" smtClean="0"/>
              <a:t>CPU dan dış dünyaya veriler çıkış cihazları ile sağlanır.</a:t>
            </a:r>
          </a:p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647282968"/>
              </p:ext>
            </p:extLst>
          </p:nvPr>
        </p:nvGraphicFramePr>
        <p:xfrm>
          <a:off x="5619853" y="3184840"/>
          <a:ext cx="5196703" cy="2539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37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Mikroişlemci Blok Diyagramı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784" y="2471139"/>
            <a:ext cx="4436757" cy="2772973"/>
          </a:xfrm>
        </p:spPr>
      </p:pic>
    </p:spTree>
    <p:extLst>
      <p:ext uri="{BB962C8B-B14F-4D97-AF65-F5344CB8AC3E}">
        <p14:creationId xmlns:p14="http://schemas.microsoft.com/office/powerpoint/2010/main" val="161075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Mikrodenetleyiciler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Mikrodenetleyici</a:t>
            </a:r>
            <a:r>
              <a:rPr lang="tr-TR" dirty="0"/>
              <a:t>, dışarıdan gelen bir veriyi </a:t>
            </a:r>
            <a:r>
              <a:rPr lang="tr-TR" dirty="0" smtClean="0"/>
              <a:t>hafızasına </a:t>
            </a:r>
            <a:r>
              <a:rPr lang="tr-TR" dirty="0"/>
              <a:t>alan, derleyen ve sonucunda da çıktı elde eden bir bilgisayardır</a:t>
            </a:r>
            <a:r>
              <a:rPr lang="tr-TR" dirty="0" smtClean="0"/>
              <a:t>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Mikrodenetleyici</a:t>
            </a:r>
            <a:r>
              <a:rPr lang="tr-TR" dirty="0" smtClean="0">
                <a:solidFill>
                  <a:srgbClr val="FF0000"/>
                </a:solidFill>
              </a:rPr>
              <a:t> ve Mikroişlemci arasındaki farklar</a:t>
            </a:r>
          </a:p>
          <a:p>
            <a:r>
              <a:rPr lang="tr-TR" dirty="0" err="1" smtClean="0"/>
              <a:t>Mikrodenetleyiciler</a:t>
            </a:r>
            <a:r>
              <a:rPr lang="tr-TR" dirty="0"/>
              <a:t>, yapılarında </a:t>
            </a:r>
            <a:r>
              <a:rPr lang="tr-TR" dirty="0" smtClean="0"/>
              <a:t>mikroişlemcileri barındırırlar.</a:t>
            </a:r>
          </a:p>
          <a:p>
            <a:r>
              <a:rPr lang="tr-TR" dirty="0" smtClean="0"/>
              <a:t>Mikroişlemcilerin </a:t>
            </a:r>
            <a:r>
              <a:rPr lang="tr-TR" dirty="0"/>
              <a:t>yapısında CPU, ön bellek ve I/O portları olmasına karşın </a:t>
            </a:r>
            <a:r>
              <a:rPr lang="tr-TR" dirty="0" err="1"/>
              <a:t>mikrodenetleyicilerde</a:t>
            </a:r>
            <a:r>
              <a:rPr lang="tr-TR" dirty="0"/>
              <a:t> ayrıca seri ve paralel portlar, sayıcılar ve çeviriciler </a:t>
            </a:r>
            <a:r>
              <a:rPr lang="tr-TR" dirty="0" smtClean="0"/>
              <a:t>bulunmaktadır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Mikrodenetleyiciler</a:t>
            </a:r>
            <a:r>
              <a:rPr lang="tr-TR" dirty="0"/>
              <a:t>, gerçek zamanlı uygulamalarda daha başarılı çalışmaktadırlar. </a:t>
            </a:r>
            <a:r>
              <a:rPr lang="tr-TR" dirty="0" err="1"/>
              <a:t>Mikrodenetleyiciler</a:t>
            </a:r>
            <a:r>
              <a:rPr lang="tr-TR" dirty="0"/>
              <a:t> bu işi çok küçük boyutlarda ve daha az enerji harcayarak yapabilmektedirler. Bunun </a:t>
            </a:r>
            <a:r>
              <a:rPr lang="tr-TR" dirty="0" err="1"/>
              <a:t>yanısıra</a:t>
            </a:r>
            <a:r>
              <a:rPr lang="tr-TR" dirty="0"/>
              <a:t> mikroişlemciler aynı anda çoklu işlem yapabilirken </a:t>
            </a:r>
            <a:r>
              <a:rPr lang="tr-TR" dirty="0" err="1"/>
              <a:t>mikrodenetleyiciler</a:t>
            </a:r>
            <a:r>
              <a:rPr lang="tr-TR" dirty="0"/>
              <a:t> aynı anda tek bir iş yapabilmektedir.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5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[1] </a:t>
            </a:r>
            <a:r>
              <a:rPr lang="tr-TR" dirty="0">
                <a:hlinkClick r:id="rId2"/>
              </a:rPr>
              <a:t>https://maker.robotistan.com/mikrodenetleyici-mikroislemci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983</TotalTime>
  <Words>269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 Giriş</vt:lpstr>
      <vt:lpstr>Giriş</vt:lpstr>
      <vt:lpstr>Genel Bir Bilgisayarın Bileşenleri</vt:lpstr>
      <vt:lpstr>İşlemcinin Yapısı</vt:lpstr>
      <vt:lpstr>Mikroişlemci</vt:lpstr>
      <vt:lpstr>Mikroişlemci</vt:lpstr>
      <vt:lpstr>Mikroişlemci Blok Diyagramı</vt:lpstr>
      <vt:lpstr>Mikrodenetleyiciler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29</cp:revision>
  <dcterms:created xsi:type="dcterms:W3CDTF">2017-11-13T19:25:20Z</dcterms:created>
  <dcterms:modified xsi:type="dcterms:W3CDTF">2020-02-10T13:40:13Z</dcterms:modified>
</cp:coreProperties>
</file>