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58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 varScale="1">
        <p:scale>
          <a:sx n="83" d="100"/>
          <a:sy n="83" d="100"/>
        </p:scale>
        <p:origin x="643" y="8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 Web Sitesini </a:t>
            </a:r>
            <a:r>
              <a:rPr lang="tr-TR" sz="3600" dirty="0" smtClean="0"/>
              <a:t>Barındırma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NBP122 Web Geliştirme Ortamları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v-SE" dirty="0"/>
              <a:t>Öğr. Gör. Dr. Ufuk tanyeri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Hosting</a:t>
            </a:r>
            <a:r>
              <a:rPr lang="tr-TR" dirty="0" smtClean="0"/>
              <a:t> nedir?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err="1"/>
              <a:t>Hosting</a:t>
            </a:r>
            <a:r>
              <a:rPr lang="tr-TR" dirty="0"/>
              <a:t>; kişi ve organizasyonlara ait web sitelerinin ve sayfalarının kesintisiz bir şekilde internet üzerinde yayınlanmasına olanak tanıyan, güçlü donanım ve </a:t>
            </a:r>
            <a:r>
              <a:rPr lang="tr-TR" dirty="0" err="1"/>
              <a:t>yazılımsal</a:t>
            </a:r>
            <a:r>
              <a:rPr lang="tr-TR" dirty="0"/>
              <a:t> web sunucularının birleşimi ile oluşturulmuş bir web sitesi yayınlama hizmetidir. </a:t>
            </a:r>
            <a:endParaRPr lang="tr-TR" dirty="0" smtClean="0"/>
          </a:p>
          <a:p>
            <a:pPr algn="just"/>
            <a:r>
              <a:rPr lang="tr-TR" dirty="0" smtClean="0"/>
              <a:t>Hazırlanan </a:t>
            </a:r>
            <a:r>
              <a:rPr lang="tr-TR" dirty="0"/>
              <a:t>web sayfaları, kontrol panel üzerinden çeşitli dosya transfer yazılımları ile bu gelişmiş web sunuculara yüklenir, domain tanımlamaları yapılır ve yayına hazır hale getirilir. </a:t>
            </a:r>
            <a:endParaRPr lang="tr-TR" dirty="0" smtClean="0"/>
          </a:p>
          <a:p>
            <a:pPr algn="just"/>
            <a:r>
              <a:rPr lang="tr-TR" dirty="0" smtClean="0"/>
              <a:t>Bu </a:t>
            </a:r>
            <a:r>
              <a:rPr lang="tr-TR" dirty="0"/>
              <a:t>hizmetin bir diğer adı da barındırma hizmetidir. Özellikle web sitesi tasarımcıları ve </a:t>
            </a:r>
            <a:r>
              <a:rPr lang="tr-TR" dirty="0" err="1" smtClean="0"/>
              <a:t>webmaster’lar</a:t>
            </a:r>
            <a:r>
              <a:rPr lang="tr-TR" dirty="0" smtClean="0"/>
              <a:t> </a:t>
            </a:r>
            <a:r>
              <a:rPr lang="tr-TR" dirty="0"/>
              <a:t>arasında web </a:t>
            </a:r>
            <a:r>
              <a:rPr lang="tr-TR" dirty="0" err="1"/>
              <a:t>hosting</a:t>
            </a:r>
            <a:r>
              <a:rPr lang="tr-TR" dirty="0"/>
              <a:t> olarak da adlandırılır. </a:t>
            </a:r>
            <a:endParaRPr lang="tr-TR" dirty="0" smtClean="0"/>
          </a:p>
          <a:p>
            <a:pPr algn="just"/>
            <a:r>
              <a:rPr lang="tr-TR" dirty="0" err="1" smtClean="0"/>
              <a:t>Hosting</a:t>
            </a:r>
            <a:r>
              <a:rPr lang="tr-TR" dirty="0" smtClean="0"/>
              <a:t> </a:t>
            </a:r>
            <a:r>
              <a:rPr lang="tr-TR" dirty="0"/>
              <a:t>hizmeti sayesinde web siteleriniz dünyanın her yerinden 7 gün 24 saat erişilebilir hale </a:t>
            </a:r>
            <a:r>
              <a:rPr lang="tr-TR" dirty="0" smtClean="0"/>
              <a:t>gelir [1].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Hosting</a:t>
            </a:r>
            <a:r>
              <a:rPr lang="tr-TR" dirty="0" smtClean="0"/>
              <a:t> Firmaları - </a:t>
            </a:r>
            <a:r>
              <a:rPr lang="tr-TR" dirty="0" err="1" smtClean="0"/>
              <a:t>turhost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6827" y="1846263"/>
            <a:ext cx="7498671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020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Hosting</a:t>
            </a:r>
            <a:r>
              <a:rPr lang="tr-TR" dirty="0"/>
              <a:t> Firmaları - </a:t>
            </a:r>
            <a:r>
              <a:rPr lang="tr-TR" dirty="0" err="1" smtClean="0"/>
              <a:t>natro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6827" y="1846263"/>
            <a:ext cx="7498671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818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Hosting</a:t>
            </a:r>
            <a:r>
              <a:rPr lang="tr-TR" dirty="0"/>
              <a:t> Firmaları </a:t>
            </a:r>
            <a:r>
              <a:rPr lang="tr-TR" dirty="0" smtClean="0"/>
              <a:t>– hosting.com.tr</a:t>
            </a: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6827" y="1846263"/>
            <a:ext cx="7498671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177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Hosting</a:t>
            </a:r>
            <a:r>
              <a:rPr lang="tr-TR" dirty="0"/>
              <a:t> Firmaları </a:t>
            </a:r>
            <a:r>
              <a:rPr lang="tr-TR" dirty="0" smtClean="0"/>
              <a:t>– </a:t>
            </a:r>
            <a:r>
              <a:rPr lang="tr-TR" dirty="0" err="1" smtClean="0"/>
              <a:t>godaddy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6827" y="1846263"/>
            <a:ext cx="7498671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589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Hosting</a:t>
            </a:r>
            <a:r>
              <a:rPr lang="tr-TR" dirty="0"/>
              <a:t> Firmaları </a:t>
            </a:r>
            <a:r>
              <a:rPr lang="tr-TR" dirty="0" smtClean="0"/>
              <a:t>– </a:t>
            </a:r>
            <a:r>
              <a:rPr lang="tr-TR" dirty="0" err="1" smtClean="0"/>
              <a:t>isimtescil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6827" y="1846263"/>
            <a:ext cx="7498671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65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[1] Development, T. W. (</a:t>
            </a:r>
            <a:r>
              <a:rPr lang="tr-TR" dirty="0" err="1"/>
              <a:t>n.d</a:t>
            </a:r>
            <a:r>
              <a:rPr lang="tr-TR" dirty="0"/>
              <a:t>.). </a:t>
            </a:r>
            <a:r>
              <a:rPr lang="tr-TR" dirty="0" err="1"/>
              <a:t>Hosting</a:t>
            </a:r>
            <a:r>
              <a:rPr lang="tr-TR" dirty="0"/>
              <a:t> Nedir - Yeni Başlayanlar İçin Web </a:t>
            </a:r>
            <a:r>
              <a:rPr lang="tr-TR" dirty="0" err="1"/>
              <a:t>Hosting</a:t>
            </a:r>
            <a:r>
              <a:rPr lang="tr-TR" dirty="0"/>
              <a:t>! </a:t>
            </a:r>
            <a:r>
              <a:rPr lang="tr-TR" dirty="0" err="1"/>
              <a:t>Retrieved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https://www.turhost.com/hosting-nedir/?pk_campaign=&amp;pk_source=SearchNetwork&amp;pk_medium=&amp;pk_keyword=+hosting +</a:t>
            </a:r>
            <a:r>
              <a:rPr lang="tr-TR" dirty="0" err="1"/>
              <a:t>nedir&amp;pk_content</a:t>
            </a:r>
            <a:r>
              <a:rPr lang="tr-TR" dirty="0"/>
              <a:t>=&amp;</a:t>
            </a:r>
            <a:r>
              <a:rPr lang="tr-TR" dirty="0" err="1"/>
              <a:t>pk_creative</a:t>
            </a:r>
            <a:r>
              <a:rPr lang="tr-TR" dirty="0"/>
              <a:t>=396705783578&amp;gclid=EAIaIQobChMIvbOsh8aw5wIViYeyCh1BqgqBEAAYASAAEgLU9_D_BwE</a:t>
            </a:r>
          </a:p>
        </p:txBody>
      </p:sp>
    </p:spTree>
    <p:extLst>
      <p:ext uri="{BB962C8B-B14F-4D97-AF65-F5344CB8AC3E}">
        <p14:creationId xmlns:p14="http://schemas.microsoft.com/office/powerpoint/2010/main" val="197926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76</TotalTime>
  <Words>179</Words>
  <Application>Microsoft Office PowerPoint</Application>
  <PresentationFormat>Geniş ekran</PresentationFormat>
  <Paragraphs>15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Calibri</vt:lpstr>
      <vt:lpstr>Times New Roman</vt:lpstr>
      <vt:lpstr>Geçmişe bakış</vt:lpstr>
      <vt:lpstr> Web Sitesini Barındırma</vt:lpstr>
      <vt:lpstr>Hosting nedir?</vt:lpstr>
      <vt:lpstr>Hosting Firmaları - turhost</vt:lpstr>
      <vt:lpstr>Hosting Firmaları - natro</vt:lpstr>
      <vt:lpstr>Hosting Firmaları – hosting.com.tr</vt:lpstr>
      <vt:lpstr>Hosting Firmaları – godaddy</vt:lpstr>
      <vt:lpstr>Hosting Firmaları – isimtescil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Ufuk Tanyeri</cp:lastModifiedBy>
  <cp:revision>12</cp:revision>
  <dcterms:created xsi:type="dcterms:W3CDTF">2017-11-14T11:12:27Z</dcterms:created>
  <dcterms:modified xsi:type="dcterms:W3CDTF">2020-02-01T14:27:30Z</dcterms:modified>
</cp:coreProperties>
</file>