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77D"/>
    <a:srgbClr val="204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5" autoAdjust="0"/>
    <p:restoredTop sz="96433" autoAdjust="0"/>
  </p:normalViewPr>
  <p:slideViewPr>
    <p:cSldViewPr snapToGrid="0">
      <p:cViewPr varScale="1">
        <p:scale>
          <a:sx n="83" d="100"/>
          <a:sy n="83" d="100"/>
        </p:scale>
        <p:origin x="643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3200" b="0" spc="-5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1800" cap="all" spc="20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dirty="0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91" y="826686"/>
            <a:ext cx="1527835" cy="1527835"/>
          </a:xfrm>
          <a:prstGeom prst="rect">
            <a:avLst/>
          </a:prstGeom>
        </p:spPr>
      </p:pic>
      <p:sp>
        <p:nvSpPr>
          <p:cNvPr id="12" name="Metin kutusu 11"/>
          <p:cNvSpPr txBox="1"/>
          <p:nvPr userDrawn="1"/>
        </p:nvSpPr>
        <p:spPr>
          <a:xfrm>
            <a:off x="3929604" y="1051995"/>
            <a:ext cx="51884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</a:t>
            </a:r>
          </a:p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Nallıhan</a:t>
            </a:r>
            <a:r>
              <a:rPr lang="tr-TR" sz="3200" b="0" baseline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Meslek Yüksekokulu</a:t>
            </a:r>
            <a:endParaRPr lang="tr-TR" sz="3200" b="0" dirty="0">
              <a:solidFill>
                <a:srgbClr val="2047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1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687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1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75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600" b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62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1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62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2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192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02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78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rgbClr val="204788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 Web Sitesini </a:t>
            </a:r>
            <a:r>
              <a:rPr lang="tr-TR" sz="3600" dirty="0" smtClean="0"/>
              <a:t>Barındırma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NBP122 Web Geliştirme Ortamları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dirty="0"/>
              <a:t>Öğr. Gör. Dr. Ufuk tanyeri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Hosting</a:t>
            </a:r>
            <a:r>
              <a:rPr lang="tr-TR" dirty="0" smtClean="0"/>
              <a:t> nedir?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/>
              <a:t>Hosting</a:t>
            </a:r>
            <a:r>
              <a:rPr lang="tr-TR" dirty="0"/>
              <a:t>; kişi ve organizasyonlara ait web sitelerinin ve sayfalarının kesintisiz bir şekilde internet üzerinde yayınlanmasına olanak tanıyan, güçlü donanım ve </a:t>
            </a:r>
            <a:r>
              <a:rPr lang="tr-TR" dirty="0" err="1"/>
              <a:t>yazılımsal</a:t>
            </a:r>
            <a:r>
              <a:rPr lang="tr-TR" dirty="0"/>
              <a:t> web sunucularının birleşimi ile oluşturulmuş bir web sitesi yayınlama hizmetidir. </a:t>
            </a:r>
            <a:endParaRPr lang="tr-TR" dirty="0" smtClean="0"/>
          </a:p>
          <a:p>
            <a:pPr algn="just"/>
            <a:r>
              <a:rPr lang="tr-TR" dirty="0" smtClean="0"/>
              <a:t>Hazırlanan </a:t>
            </a:r>
            <a:r>
              <a:rPr lang="tr-TR" dirty="0"/>
              <a:t>web sayfaları, kontrol panel üzerinden çeşitli dosya transfer yazılımları ile bu gelişmiş web sunuculara yüklenir, domain tanımlamaları yapılır ve yayına hazır hale getirilir. </a:t>
            </a:r>
            <a:endParaRPr lang="tr-TR" dirty="0" smtClean="0"/>
          </a:p>
          <a:p>
            <a:pPr algn="just"/>
            <a:r>
              <a:rPr lang="tr-TR" dirty="0" smtClean="0"/>
              <a:t>Bu </a:t>
            </a:r>
            <a:r>
              <a:rPr lang="tr-TR" dirty="0"/>
              <a:t>hizmetin bir diğer adı da barındırma hizmetidir. Özellikle web sitesi tasarımcıları ve </a:t>
            </a:r>
            <a:r>
              <a:rPr lang="tr-TR" dirty="0" err="1" smtClean="0"/>
              <a:t>webmaster’lar</a:t>
            </a:r>
            <a:r>
              <a:rPr lang="tr-TR" dirty="0" smtClean="0"/>
              <a:t> </a:t>
            </a:r>
            <a:r>
              <a:rPr lang="tr-TR" dirty="0"/>
              <a:t>arasında web </a:t>
            </a:r>
            <a:r>
              <a:rPr lang="tr-TR" dirty="0" err="1"/>
              <a:t>hosting</a:t>
            </a:r>
            <a:r>
              <a:rPr lang="tr-TR" dirty="0"/>
              <a:t> olarak da adlandırılır. </a:t>
            </a:r>
            <a:endParaRPr lang="tr-TR" dirty="0" smtClean="0"/>
          </a:p>
          <a:p>
            <a:pPr algn="just"/>
            <a:r>
              <a:rPr lang="tr-TR" dirty="0" err="1" smtClean="0"/>
              <a:t>Hosting</a:t>
            </a:r>
            <a:r>
              <a:rPr lang="tr-TR" dirty="0" smtClean="0"/>
              <a:t> </a:t>
            </a:r>
            <a:r>
              <a:rPr lang="tr-TR" dirty="0"/>
              <a:t>hizmeti sayesinde web siteleriniz dünyanın her yerinden 7 gün 24 saat erişilebilir hale </a:t>
            </a:r>
            <a:r>
              <a:rPr lang="tr-TR" dirty="0" smtClean="0"/>
              <a:t>gelir [1].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Hosting</a:t>
            </a:r>
            <a:r>
              <a:rPr lang="tr-TR" dirty="0" smtClean="0"/>
              <a:t> Firmaları - </a:t>
            </a:r>
            <a:r>
              <a:rPr lang="tr-TR" dirty="0" err="1" smtClean="0"/>
              <a:t>turhost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6827" y="1846263"/>
            <a:ext cx="749867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Hosting</a:t>
            </a:r>
            <a:r>
              <a:rPr lang="tr-TR" dirty="0"/>
              <a:t> Firmaları - </a:t>
            </a:r>
            <a:r>
              <a:rPr lang="tr-TR" dirty="0" err="1" smtClean="0"/>
              <a:t>natro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6827" y="1846263"/>
            <a:ext cx="749867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1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Hosting</a:t>
            </a:r>
            <a:r>
              <a:rPr lang="tr-TR" dirty="0"/>
              <a:t> Firmaları </a:t>
            </a:r>
            <a:r>
              <a:rPr lang="tr-TR" dirty="0" smtClean="0"/>
              <a:t>– hosting.com.tr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6827" y="1846263"/>
            <a:ext cx="749867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7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Hosting</a:t>
            </a:r>
            <a:r>
              <a:rPr lang="tr-TR" dirty="0"/>
              <a:t> Firmaları </a:t>
            </a:r>
            <a:r>
              <a:rPr lang="tr-TR" dirty="0" smtClean="0"/>
              <a:t>– </a:t>
            </a:r>
            <a:r>
              <a:rPr lang="tr-TR" dirty="0" err="1" smtClean="0"/>
              <a:t>godaddy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6827" y="1846263"/>
            <a:ext cx="749867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8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Hosting</a:t>
            </a:r>
            <a:r>
              <a:rPr lang="tr-TR" dirty="0"/>
              <a:t> Firmaları </a:t>
            </a:r>
            <a:r>
              <a:rPr lang="tr-TR" dirty="0" smtClean="0"/>
              <a:t>– </a:t>
            </a:r>
            <a:r>
              <a:rPr lang="tr-TR" dirty="0" err="1" smtClean="0"/>
              <a:t>isimtescil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6827" y="1846263"/>
            <a:ext cx="749867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5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[1] Development, T. W. (</a:t>
            </a:r>
            <a:r>
              <a:rPr lang="tr-TR" dirty="0" err="1"/>
              <a:t>n.d</a:t>
            </a:r>
            <a:r>
              <a:rPr lang="tr-TR" dirty="0"/>
              <a:t>.). </a:t>
            </a:r>
            <a:r>
              <a:rPr lang="tr-TR" dirty="0" err="1"/>
              <a:t>Hosting</a:t>
            </a:r>
            <a:r>
              <a:rPr lang="tr-TR" dirty="0"/>
              <a:t> Nedir - Yeni Başlayanlar İçin Web </a:t>
            </a:r>
            <a:r>
              <a:rPr lang="tr-TR" dirty="0" err="1"/>
              <a:t>Hosting</a:t>
            </a:r>
            <a:r>
              <a:rPr lang="tr-TR" dirty="0"/>
              <a:t>! </a:t>
            </a:r>
            <a:r>
              <a:rPr lang="tr-TR" dirty="0" err="1"/>
              <a:t>Retrieved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https://www.turhost.com/hosting-nedir/?pk_campaign=&amp;pk_source=SearchNetwork&amp;pk_medium=&amp;pk_keyword=+hosting +</a:t>
            </a:r>
            <a:r>
              <a:rPr lang="tr-TR" dirty="0" err="1"/>
              <a:t>nedir&amp;pk_content</a:t>
            </a:r>
            <a:r>
              <a:rPr lang="tr-TR" dirty="0"/>
              <a:t>=&amp;</a:t>
            </a:r>
            <a:r>
              <a:rPr lang="tr-TR" dirty="0" err="1"/>
              <a:t>pk_creative</a:t>
            </a:r>
            <a:r>
              <a:rPr lang="tr-TR" dirty="0"/>
              <a:t>=396705783578&amp;gclid=EAIaIQobChMIvbOsh8aw5wIViYeyCh1BqgqBEAAYASAAEgLU9_D_BwE</a:t>
            </a:r>
          </a:p>
        </p:txBody>
      </p:sp>
    </p:spTree>
    <p:extLst>
      <p:ext uri="{BB962C8B-B14F-4D97-AF65-F5344CB8AC3E}">
        <p14:creationId xmlns:p14="http://schemas.microsoft.com/office/powerpoint/2010/main" val="19792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eçmişe bakış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</TotalTime>
  <Words>179</Words>
  <Application>Microsoft Office PowerPoint</Application>
  <PresentationFormat>Geniş ekran</PresentationFormat>
  <Paragraphs>15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Calibri</vt:lpstr>
      <vt:lpstr>Times New Roman</vt:lpstr>
      <vt:lpstr>Geçmişe bakış</vt:lpstr>
      <vt:lpstr> Web Sitesini Barındırma</vt:lpstr>
      <vt:lpstr>Hosting nedir?</vt:lpstr>
      <vt:lpstr>Hosting Firmaları - turhost</vt:lpstr>
      <vt:lpstr>Hosting Firmaları - natro</vt:lpstr>
      <vt:lpstr>Hosting Firmaları – hosting.com.tr</vt:lpstr>
      <vt:lpstr>Hosting Firmaları – godaddy</vt:lpstr>
      <vt:lpstr>Hosting Firmaları – isimtescil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HAFTA KONU</dc:title>
  <dc:creator>ufuk</dc:creator>
  <cp:lastModifiedBy>Ufuk Tanyeri</cp:lastModifiedBy>
  <cp:revision>12</cp:revision>
  <dcterms:created xsi:type="dcterms:W3CDTF">2017-11-14T11:12:27Z</dcterms:created>
  <dcterms:modified xsi:type="dcterms:W3CDTF">2020-02-01T14:27:30Z</dcterms:modified>
</cp:coreProperties>
</file>