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6992-249D-4EED-B0E8-A59E278028E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30C-1F27-413F-8BCD-4623DB0B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6992-249D-4EED-B0E8-A59E278028E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930C-1F27-413F-8BCD-4623DB0B9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Tahakkuk zamanaşımı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Düzeltme zamanşımı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9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Tahsil zamanaşımı , 6183 sayılı Kanun md.102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1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400" smtClean="0"/>
              <a:t>Tahsil zamanaşımında durma, 6183 sayılı Kanun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400" smtClean="0"/>
              <a:t>Tahsil zamanaşımında kesilme, 6183 sayılı Kanun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Vergi borcunu sona erdiren diğer nedenler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2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Vergi borcunu sona erdiren nedenler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smtClean="0"/>
              <a:t>Ödeme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6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cezalarının ödenmesi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borcunun eda edilmemesi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Gecikme zammı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Ödeme emri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Ödeme emri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Zamanaşımı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A4 Paper (210x297 mm)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Vergi borcunu sona erdiren nedenler </vt:lpstr>
      <vt:lpstr>Ödeme</vt:lpstr>
      <vt:lpstr>Vergi cezalarının ödenmesi</vt:lpstr>
      <vt:lpstr>Vergi borcunun eda edilmemesi</vt:lpstr>
      <vt:lpstr>Gecikme zammı</vt:lpstr>
      <vt:lpstr>Ödeme emri</vt:lpstr>
      <vt:lpstr>Ödeme emri</vt:lpstr>
      <vt:lpstr>Zamanaşımı </vt:lpstr>
      <vt:lpstr>Tahakkuk zamanaşımı </vt:lpstr>
      <vt:lpstr>Düzeltme zamanşımı </vt:lpstr>
      <vt:lpstr>Tahsil zamanaşımı , 6183 sayılı Kanun md.102</vt:lpstr>
      <vt:lpstr>Tahsil zamanaşımında durma, 6183 sayılı Kanun </vt:lpstr>
      <vt:lpstr>Tahsil zamanaşımında kesilme, 6183 sayılı Kanun </vt:lpstr>
      <vt:lpstr>Vergi borcunu sona erdiren diğer nedenler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2020-03-22T19:21:54Z</dcterms:created>
  <dcterms:modified xsi:type="dcterms:W3CDTF">2020-03-22T19:21:54Z</dcterms:modified>
</cp:coreProperties>
</file>