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8" r:id="rId3"/>
    <p:sldId id="262" r:id="rId4"/>
    <p:sldId id="264" r:id="rId5"/>
    <p:sldId id="259" r:id="rId6"/>
    <p:sldId id="265" r:id="rId7"/>
    <p:sldId id="260" r:id="rId8"/>
    <p:sldId id="261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-108" y="-6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1496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38464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88990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12677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141512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477652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912335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004370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31962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999641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128137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6992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657621"/>
            <a:ext cx="9144000" cy="3275325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sz="4400" dirty="0" smtClean="0"/>
              <a:t>Ankara Üniversitesi </a:t>
            </a:r>
            <a:br>
              <a:rPr lang="tr-TR" sz="4400" dirty="0" smtClean="0"/>
            </a:br>
            <a:r>
              <a:rPr lang="tr-TR" sz="4400" dirty="0" smtClean="0"/>
              <a:t>Sağlık Bilimleri Fakültesi</a:t>
            </a:r>
            <a:br>
              <a:rPr lang="tr-TR" sz="4400" dirty="0" smtClean="0"/>
            </a:br>
            <a:r>
              <a:rPr lang="tr-TR" sz="4400" dirty="0" smtClean="0"/>
              <a:t>Sosyal Hizmet Bölümü</a:t>
            </a:r>
            <a:br>
              <a:rPr lang="tr-TR" sz="4400" dirty="0" smtClean="0"/>
            </a:br>
            <a:r>
              <a:rPr lang="tr-TR" sz="4400" dirty="0" smtClean="0"/>
              <a:t/>
            </a:r>
            <a:br>
              <a:rPr lang="tr-TR" sz="4400" dirty="0" smtClean="0"/>
            </a:br>
            <a:r>
              <a:rPr lang="tr-TR" sz="4400" dirty="0" smtClean="0"/>
              <a:t/>
            </a:r>
            <a:br>
              <a:rPr lang="tr-TR" sz="4400" dirty="0" smtClean="0"/>
            </a:b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271111"/>
            <a:ext cx="9144000" cy="1655762"/>
          </a:xfrm>
        </p:spPr>
        <p:txBody>
          <a:bodyPr>
            <a:noAutofit/>
          </a:bodyPr>
          <a:lstStyle/>
          <a:p>
            <a:pPr algn="just"/>
            <a:r>
              <a:rPr lang="tr-TR" sz="3200" dirty="0" smtClean="0"/>
              <a:t>Dersin Adı: Klinik Sosyal Hizmet</a:t>
            </a:r>
          </a:p>
          <a:p>
            <a:pPr algn="just"/>
            <a:r>
              <a:rPr lang="tr-TR" sz="3200" dirty="0" smtClean="0">
                <a:latin typeface="Calibri" pitchFamily="34" charset="0"/>
                <a:cs typeface="Calibri" pitchFamily="34" charset="0"/>
              </a:rPr>
              <a:t>Sorumlu Öğretim Üyesi: Prof. Dr. Veli DUYAN</a:t>
            </a:r>
          </a:p>
          <a:p>
            <a:pPr algn="just"/>
            <a:r>
              <a:rPr lang="tr-TR" sz="3200" dirty="0" smtClean="0">
                <a:latin typeface="Calibri" pitchFamily="34" charset="0"/>
                <a:cs typeface="Calibri" pitchFamily="34" charset="0"/>
              </a:rPr>
              <a:t>Konu: </a:t>
            </a:r>
            <a:r>
              <a:rPr lang="tr-TR" sz="3200" dirty="0" smtClean="0"/>
              <a:t>Ünite 11 Ergenlerle Klinik Değerlendirme ve Sosyal Hizmet Uygulaması</a:t>
            </a: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3246006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tr-TR" sz="3600" dirty="0" smtClean="0"/>
              <a:t>Ergenlik döneminde değerlendirme çeşitli bileşenlere sahiptir:</a:t>
            </a:r>
          </a:p>
          <a:p>
            <a:pPr>
              <a:lnSpc>
                <a:spcPct val="150000"/>
              </a:lnSpc>
            </a:pPr>
            <a:r>
              <a:rPr lang="tr-TR" sz="3600" dirty="0" smtClean="0"/>
              <a:t>Belirtilerin muhtemel tıbbi nedenlerini ortadan kaldıracak fizik muayene</a:t>
            </a:r>
          </a:p>
          <a:p>
            <a:pPr>
              <a:lnSpc>
                <a:spcPct val="150000"/>
              </a:lnSpc>
            </a:pPr>
            <a:r>
              <a:rPr lang="tr-TR" sz="3600" dirty="0" smtClean="0"/>
              <a:t>Ebeveyn değerlendirmesi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tr-TR" sz="3200" dirty="0" smtClean="0"/>
              <a:t>Travma, stres, depresyon ve kaygı ile ilgili sorunların değerlendirilmesi</a:t>
            </a:r>
          </a:p>
          <a:p>
            <a:pPr>
              <a:lnSpc>
                <a:spcPct val="150000"/>
              </a:lnSpc>
            </a:pPr>
            <a:r>
              <a:rPr lang="tr-TR" sz="3200" dirty="0" smtClean="0"/>
              <a:t>Tıbbi ve psikolojik de dahil olmak üzere sağlık kayıtlarını içeren </a:t>
            </a:r>
            <a:r>
              <a:rPr lang="tr-TR" sz="3200" dirty="0" smtClean="0"/>
              <a:t>raporlar</a:t>
            </a:r>
            <a:endParaRPr lang="tr-TR" sz="32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3200" dirty="0" smtClean="0"/>
              <a:t>Bilişsel </a:t>
            </a:r>
            <a:r>
              <a:rPr lang="tr-TR" sz="3200" dirty="0" smtClean="0"/>
              <a:t>süreçlerin değerlendirilmesi</a:t>
            </a:r>
            <a:endParaRPr lang="tr-TR" sz="3200" dirty="0" smtClean="0"/>
          </a:p>
          <a:p>
            <a:pPr>
              <a:lnSpc>
                <a:spcPct val="150000"/>
              </a:lnSpc>
            </a:pPr>
            <a:r>
              <a:rPr lang="tr-TR" sz="3200" dirty="0" smtClean="0"/>
              <a:t>Ergen birey ile ebeveyn etkileşimlerinin değerlendirilmesi </a:t>
            </a:r>
          </a:p>
          <a:p>
            <a:pPr>
              <a:lnSpc>
                <a:spcPct val="150000"/>
              </a:lnSpc>
            </a:pPr>
            <a:endParaRPr lang="tr-TR" sz="3200" dirty="0" smtClean="0"/>
          </a:p>
          <a:p>
            <a:endParaRPr lang="tr-TR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tr-TR" sz="3200" dirty="0" smtClean="0"/>
              <a:t>Sosyal hizmet uzmanı ebeveynlere değerlendirme süreci hakkında bilgi vermelidir.</a:t>
            </a:r>
          </a:p>
          <a:p>
            <a:pPr>
              <a:lnSpc>
                <a:spcPct val="150000"/>
              </a:lnSpc>
            </a:pPr>
            <a:r>
              <a:rPr lang="tr-TR" sz="3200" dirty="0" smtClean="0"/>
              <a:t>Sosyal hizmet uzmanı bu süreçte çocuk ve ebeveyn etkileşimlerini değerlendirir</a:t>
            </a:r>
          </a:p>
          <a:p>
            <a:pPr>
              <a:lnSpc>
                <a:spcPct val="150000"/>
              </a:lnSpc>
            </a:pPr>
            <a:r>
              <a:rPr lang="tr-TR" sz="3200" dirty="0" smtClean="0"/>
              <a:t>Öğretmenlerle görüşmeler </a:t>
            </a:r>
            <a:r>
              <a:rPr lang="tr-TR" sz="3200" dirty="0" smtClean="0"/>
              <a:t>yapar</a:t>
            </a:r>
            <a:endParaRPr lang="tr-TR" sz="32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3200" dirty="0" smtClean="0"/>
              <a:t>Ebeveyn- çocuk etkileşimlerini  değerlendirir</a:t>
            </a:r>
          </a:p>
          <a:p>
            <a:pPr>
              <a:lnSpc>
                <a:spcPct val="150000"/>
              </a:lnSpc>
            </a:pPr>
            <a:r>
              <a:rPr lang="tr-TR" sz="3200" dirty="0" smtClean="0"/>
              <a:t>Ergenlik dönemindeki bireyin diğer sosyal çevre etkileşimlerini değerlendirir.</a:t>
            </a:r>
          </a:p>
          <a:p>
            <a:pPr>
              <a:lnSpc>
                <a:spcPct val="150000"/>
              </a:lnSpc>
            </a:pPr>
            <a:endParaRPr lang="tr-TR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Ergen bireyin çevresindeki risk faktörlerini değerlendirir (alkol madde kullanımı, suç davranışları)</a:t>
            </a:r>
          </a:p>
          <a:p>
            <a:r>
              <a:rPr lang="tr-TR" dirty="0" smtClean="0"/>
              <a:t>Ergen bireyin aile, arkadaş ve okul çevresinden bireyle ilgili bilgiler edinir,</a:t>
            </a:r>
          </a:p>
          <a:p>
            <a:r>
              <a:rPr lang="tr-TR" dirty="0" smtClean="0"/>
              <a:t>Müdahalede bulunur.</a:t>
            </a:r>
          </a:p>
          <a:p>
            <a:r>
              <a:rPr lang="tr-TR" dirty="0" smtClean="0"/>
              <a:t>Çıktıları değerlendirir</a:t>
            </a:r>
          </a:p>
          <a:p>
            <a:r>
              <a:rPr lang="tr-TR" dirty="0" smtClean="0"/>
              <a:t>İzlem yapar.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Psiko</a:t>
            </a:r>
            <a:r>
              <a:rPr lang="tr-TR" dirty="0" smtClean="0"/>
              <a:t>-Sosyal Müdahaleler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dirty="0" smtClean="0"/>
              <a:t>Aile müdahaleleri</a:t>
            </a:r>
          </a:p>
          <a:p>
            <a:r>
              <a:rPr lang="tr-TR" sz="3200" dirty="0" smtClean="0"/>
              <a:t>Birey temelinde müdahaleler</a:t>
            </a:r>
          </a:p>
          <a:p>
            <a:r>
              <a:rPr lang="tr-TR" sz="3200" dirty="0" smtClean="0"/>
              <a:t>Okul temelinde müdahaleler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156</Words>
  <Application>Microsoft Office PowerPoint</Application>
  <PresentationFormat>Özel</PresentationFormat>
  <Paragraphs>25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Teması</vt:lpstr>
      <vt:lpstr>          Ankara Üniversitesi  Sağlık Bilimleri Fakültesi Sosyal Hizmet Bölümü   </vt:lpstr>
      <vt:lpstr>Slayt 2</vt:lpstr>
      <vt:lpstr>Slayt 3</vt:lpstr>
      <vt:lpstr>Slayt 4</vt:lpstr>
      <vt:lpstr>Slayt 5</vt:lpstr>
      <vt:lpstr>Slayt 6</vt:lpstr>
      <vt:lpstr>Slayt 7</vt:lpstr>
      <vt:lpstr>Psiko-Sosyal Müdahaleler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 301 GRUPLARLA SOSYAL HİZMET Ünite 10 Gruplarda Çatışma ve Sorun Çözme</dc:title>
  <dc:creator>Ezgi</dc:creator>
  <cp:lastModifiedBy>toshiba pc</cp:lastModifiedBy>
  <cp:revision>19</cp:revision>
  <dcterms:created xsi:type="dcterms:W3CDTF">2016-12-04T13:02:32Z</dcterms:created>
  <dcterms:modified xsi:type="dcterms:W3CDTF">2017-12-23T13:59:07Z</dcterms:modified>
</cp:coreProperties>
</file>