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2" r:id="rId4"/>
    <p:sldId id="264" r:id="rId5"/>
    <p:sldId id="259" r:id="rId6"/>
    <p:sldId id="265" r:id="rId7"/>
    <p:sldId id="260" r:id="rId8"/>
    <p:sldId id="26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1496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3846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899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126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4151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76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123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437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3196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9964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2813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A036-C763-4837-B2DC-5C5CAFB80D8D}" type="datetimeFigureOut">
              <a:rPr lang="tr-TR" smtClean="0"/>
              <a:pPr/>
              <a:t>23.12.2017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F8753-6B14-4E18-BAAD-927CA834E7A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69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657621"/>
            <a:ext cx="9144000" cy="32753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400" dirty="0" smtClean="0"/>
              <a:t>Ankara Üniversitesi </a:t>
            </a:r>
            <a:br>
              <a:rPr lang="tr-TR" sz="4400" dirty="0" smtClean="0"/>
            </a:br>
            <a:r>
              <a:rPr lang="tr-TR" sz="4400" dirty="0" smtClean="0"/>
              <a:t>Sağlık Bilimleri Fakültesi</a:t>
            </a:r>
            <a:br>
              <a:rPr lang="tr-TR" sz="4400" dirty="0" smtClean="0"/>
            </a:br>
            <a:r>
              <a:rPr lang="tr-TR" sz="4400" dirty="0" smtClean="0"/>
              <a:t>Sosyal Hizmet Bölümü</a:t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tr-TR" sz="4400" dirty="0" smtClean="0"/>
              <a:t/>
            </a:r>
            <a:br>
              <a:rPr lang="tr-TR" sz="4400" dirty="0" smtClean="0"/>
            </a:b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71111"/>
            <a:ext cx="9144000" cy="1655762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Dersin Adı: Klinik Sosyal Hizmet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r>
              <a:rPr lang="tr-TR" sz="3200" dirty="0" smtClean="0">
                <a:latin typeface="Calibri" pitchFamily="34" charset="0"/>
                <a:cs typeface="Calibri" pitchFamily="34" charset="0"/>
              </a:rPr>
              <a:t>Konu: </a:t>
            </a:r>
            <a:r>
              <a:rPr lang="tr-TR" sz="3200" dirty="0" smtClean="0"/>
              <a:t>Ünite 11 Ergenlerle Klinik Değerlendirme ve Sosyal Hizmet Uygulaması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24600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3600" dirty="0" smtClean="0"/>
              <a:t>Ergenlik döneminde değerlendirme çeşitli bileşenlere sahiptir: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Belirtilerin muhtemel tıbbi nedenlerini ortadan kaldıracak fizik muayene</a:t>
            </a:r>
          </a:p>
          <a:p>
            <a:pPr>
              <a:lnSpc>
                <a:spcPct val="150000"/>
              </a:lnSpc>
            </a:pPr>
            <a:r>
              <a:rPr lang="tr-TR" sz="3600" dirty="0" smtClean="0"/>
              <a:t>Ebeveyn değerlendirmesi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Travma, stres, depresyon ve kaygı ile ilgili sorunların değerlendirilmesi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Tıbbi ve psikolojik de dahil olmak üzere sağlık kayıtlarını içeren </a:t>
            </a:r>
            <a:r>
              <a:rPr lang="tr-TR" sz="3200" dirty="0" smtClean="0"/>
              <a:t>raporlar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Bilişsel </a:t>
            </a:r>
            <a:r>
              <a:rPr lang="tr-TR" sz="3200" dirty="0" smtClean="0"/>
              <a:t>süreçlerin değerlendirilmesi</a:t>
            </a:r>
            <a:endParaRPr lang="tr-TR" sz="3200" dirty="0" smtClean="0"/>
          </a:p>
          <a:p>
            <a:pPr>
              <a:lnSpc>
                <a:spcPct val="150000"/>
              </a:lnSpc>
            </a:pPr>
            <a:r>
              <a:rPr lang="tr-TR" sz="3200" dirty="0" smtClean="0"/>
              <a:t>Ergen birey ile ebeveyn etkileşimlerinin değerlendirilmesi </a:t>
            </a:r>
          </a:p>
          <a:p>
            <a:pPr>
              <a:lnSpc>
                <a:spcPct val="150000"/>
              </a:lnSpc>
            </a:pPr>
            <a:endParaRPr lang="tr-TR" sz="3200" dirty="0" smtClean="0"/>
          </a:p>
          <a:p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tr-TR" sz="3200" dirty="0" smtClean="0"/>
              <a:t>Sosyal hizmet uzmanı ebeveynlere değerlendirme süreci hakkında bilgi vermelidir.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Sosyal hizmet uzmanı bu süreçte çocuk ve ebeveyn etkileşimlerini değerlendirir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Öğretmenlerle görüşmeler </a:t>
            </a:r>
            <a:r>
              <a:rPr lang="tr-TR" sz="3200" dirty="0" smtClean="0"/>
              <a:t>yapar</a:t>
            </a:r>
            <a:endParaRPr lang="tr-TR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3200" dirty="0" smtClean="0"/>
              <a:t>Ebeveyn- çocuk etkileşimlerini  değerlendirir</a:t>
            </a:r>
          </a:p>
          <a:p>
            <a:pPr>
              <a:lnSpc>
                <a:spcPct val="150000"/>
              </a:lnSpc>
            </a:pPr>
            <a:r>
              <a:rPr lang="tr-TR" sz="3200" dirty="0" smtClean="0"/>
              <a:t>Ergenlik dönemindeki bireyin diğer sosyal çevre etkileşimlerini değerlendirir.</a:t>
            </a:r>
          </a:p>
          <a:p>
            <a:pPr>
              <a:lnSpc>
                <a:spcPct val="150000"/>
              </a:lnSpc>
            </a:pPr>
            <a:endParaRPr lang="tr-T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 bireyin çevresindeki risk faktörlerini değerlendirir (alkol madde kullanımı, suç davranışları)</a:t>
            </a:r>
          </a:p>
          <a:p>
            <a:r>
              <a:rPr lang="tr-TR" dirty="0" smtClean="0"/>
              <a:t>Ergen bireyin aile, arkadaş ve okul çevresinden bireyle ilgili bilgiler edinir,</a:t>
            </a:r>
          </a:p>
          <a:p>
            <a:r>
              <a:rPr lang="tr-TR" dirty="0" smtClean="0"/>
              <a:t>Müdahalede bulunur.</a:t>
            </a:r>
          </a:p>
          <a:p>
            <a:r>
              <a:rPr lang="tr-TR" dirty="0" smtClean="0"/>
              <a:t>Çıktıları değerlendirir</a:t>
            </a:r>
          </a:p>
          <a:p>
            <a:r>
              <a:rPr lang="tr-TR" dirty="0" smtClean="0"/>
              <a:t>İzlem yapar.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</a:t>
            </a:r>
            <a:r>
              <a:rPr lang="tr-TR" dirty="0" smtClean="0"/>
              <a:t>-Sosyal Müdahaleler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Aile müdahaleleri</a:t>
            </a:r>
          </a:p>
          <a:p>
            <a:r>
              <a:rPr lang="tr-TR" sz="3200" dirty="0" smtClean="0"/>
              <a:t>Birey temelinde müdahaleler</a:t>
            </a:r>
          </a:p>
          <a:p>
            <a:r>
              <a:rPr lang="tr-TR" sz="3200" dirty="0" smtClean="0"/>
              <a:t>Okul temelinde müdahaleler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156</Words>
  <Application>Microsoft Office PowerPoint</Application>
  <PresentationFormat>Özel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          Ankara Üniversitesi  Sağlık Bilimleri Fakültesi Sosyal Hizmet Bölümü   </vt:lpstr>
      <vt:lpstr>Slayt 2</vt:lpstr>
      <vt:lpstr>Slayt 3</vt:lpstr>
      <vt:lpstr>Slayt 4</vt:lpstr>
      <vt:lpstr>Slayt 5</vt:lpstr>
      <vt:lpstr>Slayt 6</vt:lpstr>
      <vt:lpstr>Slayt 7</vt:lpstr>
      <vt:lpstr>Psiko-Sosyal Müdahaleler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301 GRUPLARLA SOSYAL HİZMET Ünite 10 Gruplarda Çatışma ve Sorun Çözme</dc:title>
  <dc:creator>Ezgi</dc:creator>
  <cp:lastModifiedBy>toshiba pc</cp:lastModifiedBy>
  <cp:revision>19</cp:revision>
  <dcterms:created xsi:type="dcterms:W3CDTF">2016-12-04T13:02:32Z</dcterms:created>
  <dcterms:modified xsi:type="dcterms:W3CDTF">2017-12-23T13:59:07Z</dcterms:modified>
</cp:coreProperties>
</file>