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36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694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70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705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903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86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56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12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256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47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14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B8C-B12F-4A79-8A74-DDAF97DF8682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806E0-E0D5-4710-A254-2A5D7EF7D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27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6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037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اب تو شہروں سے خبر آتی ہے دیوانوں کی</a:t>
            </a:r>
          </a:p>
          <a:p>
            <a:r>
              <a:rPr lang="ur-PK" dirty="0" smtClean="0"/>
              <a:t>اب تو شہروں سے خبر آتی ہے دیوانوں کی </a:t>
            </a:r>
            <a:br>
              <a:rPr lang="ur-PK" dirty="0" smtClean="0"/>
            </a:br>
            <a:r>
              <a:rPr lang="ur-PK" dirty="0" smtClean="0"/>
              <a:t>کوئی پہچان ہی باقی نہیں ویرانوں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اپنی پوشاک سے ہشیار کہ خدام قدیم </a:t>
            </a:r>
            <a:br>
              <a:rPr lang="ur-PK" dirty="0" smtClean="0"/>
            </a:br>
            <a:r>
              <a:rPr lang="ur-PK" dirty="0" smtClean="0"/>
              <a:t>دھجیاں مانگتے ہیں اپنے گریبانوں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صنعتیں پھیلتی جاتی ہیں مگر اس کے ساتھ </a:t>
            </a:r>
            <a:br>
              <a:rPr lang="ur-PK" dirty="0" smtClean="0"/>
            </a:br>
            <a:r>
              <a:rPr lang="ur-PK" dirty="0" smtClean="0"/>
              <a:t>سرحدیں ٹوٹتی جاتی ہیں گلستانوں کی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989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میں وہ زخم کھلے ہیں کہ چمن کیا شے ہے </a:t>
            </a:r>
            <a:br>
              <a:rPr lang="ur-PK" dirty="0" smtClean="0"/>
            </a:br>
            <a:r>
              <a:rPr lang="ur-PK" dirty="0" smtClean="0"/>
              <a:t>گھر میں بارات سی اتری ہوئی گل دانوں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 کو کیا فکر کہ میں پار لگا یا ڈوبا </a:t>
            </a:r>
            <a:br>
              <a:rPr lang="ur-PK" dirty="0" smtClean="0"/>
            </a:br>
            <a:r>
              <a:rPr lang="ur-PK" dirty="0" smtClean="0"/>
              <a:t>بحث کرتے رہے ساحل پہ جو طوفانوں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تیری رحمت تو مسلم ہے مگر یہ تو بتا </a:t>
            </a:r>
            <a:br>
              <a:rPr lang="ur-PK" dirty="0" smtClean="0"/>
            </a:br>
            <a:r>
              <a:rPr lang="ur-PK" dirty="0" smtClean="0"/>
              <a:t>کون بجلی کو خبر دیتا ہے کاشانوں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مقبرے بنتے ہیں زندوں کے مکانوں سے بلند </a:t>
            </a:r>
            <a:br>
              <a:rPr lang="ur-PK" dirty="0" smtClean="0"/>
            </a:br>
            <a:r>
              <a:rPr lang="ur-PK" dirty="0" smtClean="0"/>
              <a:t>کس قدر اوج پہ تکریم ہے انسانوں کی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اک یاد کے ہاتھوں پہ چراغوں بھرے طشت </a:t>
            </a:r>
            <a:br>
              <a:rPr lang="ur-PK" dirty="0" smtClean="0"/>
            </a:br>
            <a:r>
              <a:rPr lang="ur-PK" dirty="0" smtClean="0"/>
              <a:t>کعبۂ دل کی فضا ہے کہ صنم خانوں کی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103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گُل تیرا رنگ چُرا لائے ہیں,.... گُلزاروں میں</a:t>
            </a:r>
          </a:p>
          <a:p>
            <a:r>
              <a:rPr lang="ur-PK" dirty="0" smtClean="0"/>
              <a:t>گُل تیرا رنگ چُرا لائے ہیں</a:t>
            </a:r>
            <a:r>
              <a:rPr lang="tr-TR" dirty="0" smtClean="0"/>
              <a:t> </a:t>
            </a:r>
            <a:r>
              <a:rPr lang="ur-PK" dirty="0" smtClean="0"/>
              <a:t>گُلزاروں میں</a:t>
            </a:r>
            <a:br>
              <a:rPr lang="ur-PK" dirty="0" smtClean="0"/>
            </a:br>
            <a:r>
              <a:rPr lang="ur-PK" dirty="0" smtClean="0"/>
              <a:t>جل رہا ہوں بھری برسات کی بوچھاڑوں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مجھ سے کترا کے نکل جا مگر اے جانِ جہاں</a:t>
            </a:r>
            <a:br>
              <a:rPr lang="ur-PK" dirty="0" smtClean="0"/>
            </a:br>
            <a:r>
              <a:rPr lang="ur-PK" dirty="0" smtClean="0"/>
              <a:t>دِل کی لو دیکھ رہا ہوں تیرے رُخساروں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حُسنِ بیگانہ سے،.......احساسِ جمال اچھا ہے</a:t>
            </a:r>
            <a:br>
              <a:rPr lang="ur-PK" dirty="0" smtClean="0"/>
            </a:br>
            <a:r>
              <a:rPr lang="ur-PK" dirty="0" smtClean="0"/>
              <a:t>غنچے کِھلتے ہیں تو بِک جاتے ہیں بازاروں میں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1183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ذکر کرتے ہیں تیرا مجھ سے، با عنوانِ جفا</a:t>
            </a:r>
            <a:br>
              <a:rPr lang="ur-PK" dirty="0" smtClean="0"/>
            </a:br>
            <a:r>
              <a:rPr lang="ur-PK" dirty="0" smtClean="0"/>
              <a:t>چارہ گر پھول پِرو لائے ہیں،.. تلواروں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زخم چُھپ سکتے ہیں لیکن، مجھے فن کی سوگندھ</a:t>
            </a:r>
            <a:br>
              <a:rPr lang="ur-PK" dirty="0" smtClean="0"/>
            </a:br>
            <a:r>
              <a:rPr lang="ur-PK" dirty="0" smtClean="0"/>
              <a:t>غم کی دولت بھی ہے شامل،. میرے شاہکاروں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مجھ کو نفرت سے نہیں، پیار سے مصلوب کرو</a:t>
            </a:r>
            <a:br>
              <a:rPr lang="ur-PK" dirty="0" smtClean="0"/>
            </a:br>
            <a:r>
              <a:rPr lang="ur-PK" dirty="0" smtClean="0"/>
              <a:t>میں بھی شامل ہوں،. محبت کے گنہگاروں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رُت بدلتی ہے تو،.. معیار بدل جاتے ہیں</a:t>
            </a:r>
            <a:br>
              <a:rPr lang="ur-PK" dirty="0" smtClean="0"/>
            </a:br>
            <a:r>
              <a:rPr lang="ur-PK" dirty="0" smtClean="0"/>
              <a:t>بُلبلیں خار لیے پھرتی ہیں، منقاروں میں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چُن لے بازارِ ہُنر سے،.. کوئی بہروپ ندیم</a:t>
            </a:r>
            <a:br>
              <a:rPr lang="ur-PK" dirty="0" smtClean="0"/>
            </a:br>
            <a:r>
              <a:rPr lang="ur-PK" dirty="0" smtClean="0"/>
              <a:t>اب تو فنکار بھی شامل ہیں، اداکاروں میں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32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اعجاز ہے یہ تیری پریشاں نظری کا</a:t>
            </a:r>
          </a:p>
          <a:p>
            <a:r>
              <a:rPr lang="ur-PK" dirty="0" smtClean="0"/>
              <a:t>اعجاز ہے یہ تیری پریشاں نظری کا</a:t>
            </a:r>
            <a:br>
              <a:rPr lang="ur-PK" dirty="0" smtClean="0"/>
            </a:br>
            <a:r>
              <a:rPr lang="ur-PK" dirty="0" smtClean="0"/>
              <a:t>الزام نہ دھر عشق پہ شوریدہ سری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وقت مرے کلبۂ غم میں ترا آنا</a:t>
            </a:r>
            <a:br>
              <a:rPr lang="ur-PK" dirty="0" smtClean="0"/>
            </a:br>
            <a:r>
              <a:rPr lang="ur-PK" dirty="0" smtClean="0"/>
              <a:t>بھٹکا ہوا جھونکا ہے نسیم سحری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تجھ سے ترے کوچے کا پتہ پوچھ رہا ہوں</a:t>
            </a:r>
            <a:br>
              <a:rPr lang="ur-PK" dirty="0" smtClean="0"/>
            </a:br>
            <a:r>
              <a:rPr lang="ur-PK" dirty="0" smtClean="0"/>
              <a:t>اس وقت یہ عالم ہے مری بے خبری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فرش ترے رقص سے جو گونج رہا ہے</a:t>
            </a:r>
            <a:br>
              <a:rPr lang="ur-PK" dirty="0" smtClean="0"/>
            </a:br>
            <a:r>
              <a:rPr lang="ur-PK" dirty="0" smtClean="0"/>
              <a:t>ہے عرش معلی مری عالی نظری کا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کہرے میں تڑپتے ہوئے اے صبح کے تارے</a:t>
            </a:r>
            <a:br>
              <a:rPr lang="ur-PK" dirty="0" smtClean="0"/>
            </a:br>
            <a:r>
              <a:rPr lang="ur-PK" dirty="0" smtClean="0"/>
              <a:t>احسان ہے شاعر پہ تری چارہ گری کا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9283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انداز ہو بہو تری آواز پا کا تھا</a:t>
            </a:r>
          </a:p>
          <a:p>
            <a:r>
              <a:rPr lang="ur-PK" dirty="0" smtClean="0"/>
              <a:t>انداز ہو بہو تری آواز پا کا تھا </a:t>
            </a:r>
            <a:br>
              <a:rPr lang="ur-PK" dirty="0" smtClean="0"/>
            </a:br>
            <a:r>
              <a:rPr lang="ur-PK" dirty="0" smtClean="0"/>
              <a:t>دیکھا نکل کے گھر سے تو جھونکا ہوا کا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حسن اتفاق پہ لٹ کر بھی شاد ہوں </a:t>
            </a:r>
            <a:br>
              <a:rPr lang="ur-PK" dirty="0" smtClean="0"/>
            </a:br>
            <a:r>
              <a:rPr lang="ur-PK" dirty="0" smtClean="0"/>
              <a:t>تیری رضا جو تھی وہ تقاضا وفا کا تھا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راکھ ہو چکا تو چمک اور بڑھ گئی </a:t>
            </a:r>
            <a:br>
              <a:rPr lang="ur-PK" dirty="0" smtClean="0"/>
            </a:br>
            <a:r>
              <a:rPr lang="ur-PK" dirty="0" smtClean="0"/>
              <a:t>یہ تیری یاد تھی کہ عمل کیمیا کا تھا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8391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رشتۂ لطیف کے اسرار کیا کھلیں </a:t>
            </a:r>
            <a:br>
              <a:rPr lang="ur-PK" smtClean="0"/>
            </a:br>
            <a:r>
              <a:rPr lang="ur-PK" smtClean="0"/>
              <a:t>تو سامنے تھا اور تصور خدا کا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چھپ چھپ کے روؤں اور سر انجمن ہنسوں </a:t>
            </a:r>
            <a:br>
              <a:rPr lang="ur-PK" smtClean="0"/>
            </a:br>
            <a:r>
              <a:rPr lang="ur-PK" smtClean="0"/>
              <a:t>مجھ کو یہ مشورہ مرے درد آشنا کا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اٹھا عجب تضاد سے انسان کا خمیر </a:t>
            </a:r>
            <a:br>
              <a:rPr lang="ur-PK" smtClean="0"/>
            </a:br>
            <a:r>
              <a:rPr lang="ur-PK" smtClean="0"/>
              <a:t>عادی فنا کا تھا تو پجاری بقا کا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ٹوٹا تو کتنے آئنہ خانوں پہ زد پڑی </a:t>
            </a:r>
            <a:br>
              <a:rPr lang="ur-PK" smtClean="0"/>
            </a:br>
            <a:r>
              <a:rPr lang="ur-PK" smtClean="0"/>
              <a:t>اٹکا ہوا گلے میں جو پتھر صدا کا تھا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حیران ہوں کہ وار سے کیسے بچا ندیمؔ </a:t>
            </a:r>
            <a:br>
              <a:rPr lang="ur-PK" smtClean="0"/>
            </a:br>
            <a:r>
              <a:rPr lang="ur-PK" smtClean="0"/>
              <a:t>وہ شخص تو غریب و غیور انتہا کا تھا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080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6.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</dc:title>
  <dc:creator>USER</dc:creator>
  <cp:lastModifiedBy>USER</cp:lastModifiedBy>
  <cp:revision>2</cp:revision>
  <dcterms:created xsi:type="dcterms:W3CDTF">2020-05-03T20:30:15Z</dcterms:created>
  <dcterms:modified xsi:type="dcterms:W3CDTF">2020-05-03T21:57:44Z</dcterms:modified>
</cp:coreProperties>
</file>