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7" r:id="rId10"/>
    <p:sldId id="69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EXCEL UYGULAMALARI -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554039"/>
            <a:ext cx="8198743" cy="505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Microsoft Excel elektronik tablo programı ile </a:t>
            </a:r>
            <a:r>
              <a:rPr lang="tr-TR" sz="1400" b="1" dirty="0"/>
              <a:t>hesaplamalar yapma, tablo ve</a:t>
            </a:r>
            <a:r>
              <a:rPr lang="tr-TR" sz="1400" dirty="0"/>
              <a:t> </a:t>
            </a:r>
            <a:r>
              <a:rPr lang="tr-TR" sz="1400" b="1" dirty="0"/>
              <a:t>grafikler çizme </a:t>
            </a:r>
            <a:r>
              <a:rPr lang="tr-TR" sz="1400" dirty="0"/>
              <a:t>kazanımı elde edilmesi hedeflenmektedir.</a:t>
            </a:r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Bilgisayar destekli sözlü sunum, anlatım, uygulama, soru ve cevap</a:t>
            </a:r>
          </a:p>
          <a:p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204" y="1203501"/>
            <a:ext cx="6291439" cy="423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11" y="1587556"/>
            <a:ext cx="8037689" cy="325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74" y="1400951"/>
            <a:ext cx="6310348" cy="392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97" y="1368777"/>
            <a:ext cx="6224059" cy="401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67" y="597253"/>
            <a:ext cx="5026378" cy="515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1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26007</TotalTime>
  <Words>43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967</cp:revision>
  <cp:lastPrinted>2016-10-24T07:53:35Z</cp:lastPrinted>
  <dcterms:created xsi:type="dcterms:W3CDTF">2016-09-18T09:35:24Z</dcterms:created>
  <dcterms:modified xsi:type="dcterms:W3CDTF">2020-02-28T09:51:50Z</dcterms:modified>
</cp:coreProperties>
</file>