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6"/>
  </p:notesMasterIdLst>
  <p:handoutMasterIdLst>
    <p:handoutMasterId r:id="rId17"/>
  </p:handoutMasterIdLst>
  <p:sldIdLst>
    <p:sldId id="668" r:id="rId4"/>
    <p:sldId id="670" r:id="rId5"/>
    <p:sldId id="671" r:id="rId6"/>
    <p:sldId id="672" r:id="rId7"/>
    <p:sldId id="673" r:id="rId8"/>
    <p:sldId id="674" r:id="rId9"/>
    <p:sldId id="675" r:id="rId10"/>
    <p:sldId id="676" r:id="rId11"/>
    <p:sldId id="677" r:id="rId12"/>
    <p:sldId id="678" r:id="rId13"/>
    <p:sldId id="679" r:id="rId14"/>
    <p:sldId id="680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1072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297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09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90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907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9314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741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473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953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517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296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BDF135-D537-48DD-8F9F-BDBBACE754C0}" type="datetime1">
              <a:rPr lang="tr-TR" smtClean="0"/>
              <a:t>26.02.2020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F87793-B5E5-450F-89B7-40199BE38DB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57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3" r:id="rId3"/>
    <p:sldLayoutId id="2147483694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GGY464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KONUT FİNANSMANI VE YÖNETİMİ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Hüseyin YURDAKUL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10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3317068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İpotekli Konut Kredisi Koruma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Sigortası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 ve sigortalının maluliyet durumlarında krediyi koruma altına alır.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Sigorta tazminat tutarı, kredi bakiyesinden fazla ise aşan kısım varislerce ödenir.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 Kaybı Garanti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 Sigortası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11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2236947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Nakit Akışı ve Finansal Garanti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 Sahibi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Zorunlu Deprem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 Tamamlama Sigortası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12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734143" y="2420888"/>
            <a:ext cx="7801363" cy="1008112"/>
          </a:xfrm>
        </p:spPr>
        <p:txBody>
          <a:bodyPr>
            <a:noAutofit/>
          </a:bodyPr>
          <a:lstStyle/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tr-TR" sz="4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2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3245059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 Ödeme Riski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Piyasa faiz oranlarının farklılaşması sonucu kredi bakiyesinin peşin ödenerek kapatılmasıdır.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Faizler düşerken, sabit oranlı kredilerde erken ödeme riski yüksektir.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Faizler yükselirken, değişken oranlı kredilerde erken ödeme riski yüksektir.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 ödemeyi caydırıcı hükümler sözleşmelerde yer alır.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 ödeme cezası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 yıllarda erken ödemeye izin verme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3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2524979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Faiz Oranı Riski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 kredi kullanan hem de kredi kullandıranın karşılaşabileceği bir risktir.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sözleşmesindeki oran ile piyasa faiz oranlarının farklılaşması durumunda ortaya çıkar.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8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4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3677107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Ödememe Riski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kullananın ödeme alışkanlığını terk etmesidir.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Nedenleri arasında;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kullananın ödeme güçlüğüne düşmesi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Faiz oranı riskinin tamamen kredi kullanan tarafa aktarılması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alınan gayrimenkulün değerinin düşmesi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Anapara bakiyesinin sürekli artması</a:t>
            </a:r>
          </a:p>
          <a:p>
            <a:pPr marL="1238250" lvl="2" indent="0" algn="just">
              <a:lnSpc>
                <a:spcPct val="150000"/>
              </a:lnSpc>
              <a:buNone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labilir.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5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2092932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Likidite Riski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ödemelerinin yapılamaması durumunda ipoteğe konu gayrimenkulün geç veya çok değer kaybına uğrayarak nakde dönüşmesi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piyasasının durumu likidite riski üzerinde önemlidir.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6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3605100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Sigorta şirketleri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Sistemde var olan risk kaynakları için sigortacılık ürünleri oluşturarak tarafların riskten korunmasını sağlamak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Yatırımcı olmaları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açıdan her risk sigortalanabilir.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Sistemde var olan risklerin ortadan kaldırılması veya kontrol edilmesini sağlayarak sistemin sürdürülebilirliğini artırır.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6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7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3893132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Sigortayı ortaya çıkaran olay;</a:t>
            </a:r>
          </a:p>
          <a:p>
            <a:pPr marL="1295400" lvl="1" indent="-45720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kaynaklı olabileceği </a:t>
            </a:r>
          </a:p>
          <a:p>
            <a:pPr marL="1295400" lvl="1" indent="-45720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kullanan tüketici kaynakla olabilir.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kullandıranın korumaya yöneliktir.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finansmanı kurumlarının risklerini azaltırken, varlık kalitesini artırır.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verenlerin esnek davranmalarını sağlayarak, krediye erişimi kolaylaştırır.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8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5269967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 Sigortası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verilerek ipotek altına alınan gayrimenkulün tapu sicil kayıtlarının temiz olduğunu ve ipoteğin nakde çevrilmek istendiğinde bir sorun çıkmayacağını garanti eden ve aksi durumlardaki zararı kapsayan bir sigorta türüdür. 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Örneğin: Sonradan ortaya çıkan mirasçı hak iddiaları, sahte belgeler, belgelerin tahrifatı, vasiyetlerin yanlış yorumlanması vb.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yaygın değildir.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çeşittir;</a:t>
            </a:r>
          </a:p>
          <a:p>
            <a:pPr marL="1695450" lvl="2" indent="-45720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alacaklısını korumaya yönelik olan</a:t>
            </a:r>
          </a:p>
          <a:p>
            <a:pPr marL="1695450" lvl="2" indent="-45720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 satın alanı korumaya yönelik olan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9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4181163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İpotekli Konut Kredisi Ödemelerini Koruma Sigortası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kullanan tüketicinin bazı nedenlerle ödemeleri yapamaması durumuna karşı geliştirilen bir sigortadır.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 bir döneme ilişkin ödemeleri kapsayabilir.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Hayat Sigortası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 riskini koruma altına alan sigorta türüdür.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 halinde bakiye borç sigorta şirketince ödenir.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25635</TotalTime>
  <Words>440</Words>
  <Application>Microsoft Office PowerPoint</Application>
  <PresentationFormat>Ekran Gösterisi (4:3)</PresentationFormat>
  <Paragraphs>92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ekonomi</vt:lpstr>
      <vt:lpstr>1_Rics</vt:lpstr>
      <vt:lpstr>h.t.</vt:lpstr>
      <vt:lpstr>PowerPoint Sunusu</vt:lpstr>
      <vt:lpstr>Riskler</vt:lpstr>
      <vt:lpstr>Riskler</vt:lpstr>
      <vt:lpstr>Riskler</vt:lpstr>
      <vt:lpstr>Riskler</vt:lpstr>
      <vt:lpstr>Sigorta Mekanizmaları</vt:lpstr>
      <vt:lpstr>Sigorta Mekanizmaları</vt:lpstr>
      <vt:lpstr>Sigorta Mekanizmaları</vt:lpstr>
      <vt:lpstr>Sigorta Mekanizmaları</vt:lpstr>
      <vt:lpstr>Sigorta Mekanizmaları</vt:lpstr>
      <vt:lpstr>Sigorta Mekanizmaları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922</cp:revision>
  <cp:lastPrinted>2016-10-24T07:53:35Z</cp:lastPrinted>
  <dcterms:created xsi:type="dcterms:W3CDTF">2016-09-18T09:35:24Z</dcterms:created>
  <dcterms:modified xsi:type="dcterms:W3CDTF">2020-02-26T13:30:30Z</dcterms:modified>
</cp:coreProperties>
</file>