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102" y="8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F5D08-B24D-4762-B086-D37607E8841A}" type="datetimeFigureOut">
              <a:rPr lang="tr-TR" smtClean="0"/>
              <a:t>5.01.2021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07D55-8221-4506-BDC0-8311FAC244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0652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F5D08-B24D-4762-B086-D37607E8841A}" type="datetimeFigureOut">
              <a:rPr lang="tr-TR" smtClean="0"/>
              <a:t>5.01.2021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07D55-8221-4506-BDC0-8311FAC244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3739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F5D08-B24D-4762-B086-D37607E8841A}" type="datetimeFigureOut">
              <a:rPr lang="tr-TR" smtClean="0"/>
              <a:t>5.01.2021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07D55-8221-4506-BDC0-8311FAC244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0750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F5D08-B24D-4762-B086-D37607E8841A}" type="datetimeFigureOut">
              <a:rPr lang="tr-TR" smtClean="0"/>
              <a:t>5.01.2021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07D55-8221-4506-BDC0-8311FAC244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1503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F5D08-B24D-4762-B086-D37607E8841A}" type="datetimeFigureOut">
              <a:rPr lang="tr-TR" smtClean="0"/>
              <a:t>5.01.2021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07D55-8221-4506-BDC0-8311FAC244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68284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F5D08-B24D-4762-B086-D37607E8841A}" type="datetimeFigureOut">
              <a:rPr lang="tr-TR" smtClean="0"/>
              <a:t>5.01.2021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07D55-8221-4506-BDC0-8311FAC244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13687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F5D08-B24D-4762-B086-D37607E8841A}" type="datetimeFigureOut">
              <a:rPr lang="tr-TR" smtClean="0"/>
              <a:t>5.01.2021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07D55-8221-4506-BDC0-8311FAC244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5799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F5D08-B24D-4762-B086-D37607E8841A}" type="datetimeFigureOut">
              <a:rPr lang="tr-TR" smtClean="0"/>
              <a:t>5.01.2021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07D55-8221-4506-BDC0-8311FAC244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3340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F5D08-B24D-4762-B086-D37607E8841A}" type="datetimeFigureOut">
              <a:rPr lang="tr-TR" smtClean="0"/>
              <a:t>5.01.2021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07D55-8221-4506-BDC0-8311FAC244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6787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F5D08-B24D-4762-B086-D37607E8841A}" type="datetimeFigureOut">
              <a:rPr lang="tr-TR" smtClean="0"/>
              <a:t>5.01.2021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07D55-8221-4506-BDC0-8311FAC244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2494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F5D08-B24D-4762-B086-D37607E8841A}" type="datetimeFigureOut">
              <a:rPr lang="tr-TR" smtClean="0"/>
              <a:t>5.01.2021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07D55-8221-4506-BDC0-8311FAC244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473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6F5D08-B24D-4762-B086-D37607E8841A}" type="datetimeFigureOut">
              <a:rPr lang="tr-TR" smtClean="0"/>
              <a:t>5.01.2021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D07D55-8221-4506-BDC0-8311FAC244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6305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3962" t="1990" r="3208" b="14488"/>
          <a:stretch/>
        </p:blipFill>
        <p:spPr>
          <a:xfrm>
            <a:off x="492369" y="246185"/>
            <a:ext cx="11535508" cy="5838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966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3160" t="4008" r="3507" b="14499"/>
          <a:stretch/>
        </p:blipFill>
        <p:spPr>
          <a:xfrm>
            <a:off x="861646" y="404445"/>
            <a:ext cx="10920046" cy="5363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4840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4182" t="2268" r="3046" b="14855"/>
          <a:stretch/>
        </p:blipFill>
        <p:spPr>
          <a:xfrm>
            <a:off x="1142999" y="509954"/>
            <a:ext cx="10533185" cy="5292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502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0383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r="1665" b="17727"/>
          <a:stretch/>
        </p:blipFill>
        <p:spPr>
          <a:xfrm>
            <a:off x="838200" y="453048"/>
            <a:ext cx="10732477" cy="5050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6778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Geniş ekran</PresentationFormat>
  <Paragraphs>0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</dc:creator>
  <cp:lastModifiedBy>E</cp:lastModifiedBy>
  <cp:revision>1</cp:revision>
  <dcterms:created xsi:type="dcterms:W3CDTF">2021-01-04T21:51:47Z</dcterms:created>
  <dcterms:modified xsi:type="dcterms:W3CDTF">2021-01-04T21:53:50Z</dcterms:modified>
</cp:coreProperties>
</file>