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5D08-B24D-4762-B086-D37607E8841A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7D55-8221-4506-BDC0-8311FAC24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65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5D08-B24D-4762-B086-D37607E8841A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7D55-8221-4506-BDC0-8311FAC24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73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5D08-B24D-4762-B086-D37607E8841A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7D55-8221-4506-BDC0-8311FAC24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75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5D08-B24D-4762-B086-D37607E8841A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7D55-8221-4506-BDC0-8311FAC24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5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5D08-B24D-4762-B086-D37607E8841A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7D55-8221-4506-BDC0-8311FAC24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82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5D08-B24D-4762-B086-D37607E8841A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7D55-8221-4506-BDC0-8311FAC24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36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5D08-B24D-4762-B086-D37607E8841A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7D55-8221-4506-BDC0-8311FAC24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79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5D08-B24D-4762-B086-D37607E8841A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7D55-8221-4506-BDC0-8311FAC24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34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5D08-B24D-4762-B086-D37607E8841A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7D55-8221-4506-BDC0-8311FAC24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78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5D08-B24D-4762-B086-D37607E8841A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7D55-8221-4506-BDC0-8311FAC24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49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5D08-B24D-4762-B086-D37607E8841A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7D55-8221-4506-BDC0-8311FAC24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7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5D08-B24D-4762-B086-D37607E8841A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7D55-8221-4506-BDC0-8311FAC24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3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962" t="1990" r="3208" b="14488"/>
          <a:stretch/>
        </p:blipFill>
        <p:spPr>
          <a:xfrm>
            <a:off x="492369" y="246185"/>
            <a:ext cx="11535508" cy="58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6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160" t="4008" r="3507" b="14499"/>
          <a:stretch/>
        </p:blipFill>
        <p:spPr>
          <a:xfrm>
            <a:off x="861646" y="404445"/>
            <a:ext cx="10920046" cy="53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8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182" t="2268" r="3046" b="14855"/>
          <a:stretch/>
        </p:blipFill>
        <p:spPr>
          <a:xfrm>
            <a:off x="1142999" y="509954"/>
            <a:ext cx="10533185" cy="529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3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1665" b="17727"/>
          <a:stretch/>
        </p:blipFill>
        <p:spPr>
          <a:xfrm>
            <a:off x="838200" y="453048"/>
            <a:ext cx="10732477" cy="50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77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Geniş ekran</PresentationFormat>
  <Paragraphs>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</dc:creator>
  <cp:lastModifiedBy>E</cp:lastModifiedBy>
  <cp:revision>1</cp:revision>
  <dcterms:created xsi:type="dcterms:W3CDTF">2021-01-04T21:51:47Z</dcterms:created>
  <dcterms:modified xsi:type="dcterms:W3CDTF">2021-01-04T21:53:50Z</dcterms:modified>
</cp:coreProperties>
</file>