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92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13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0169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136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2516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234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683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35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022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447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38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94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03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39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93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68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DD444-94E3-44ED-A9F1-01A13F569673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A87FCB2-F8CB-4E8C-9739-0E719E23E8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62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 VE CEZA DAVALARI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Davanın Tarafları</a:t>
            </a:r>
          </a:p>
          <a:p>
            <a:r>
              <a:rPr lang="tr-TR" dirty="0" smtClean="0"/>
              <a:t>a) Davacı:</a:t>
            </a:r>
          </a:p>
          <a:p>
            <a:r>
              <a:rPr lang="tr-TR" dirty="0" smtClean="0"/>
              <a:t>b) Davalı: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505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Tecavüzün Ref’i Davası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Manevi haklara tecavüz halinde</a:t>
            </a:r>
          </a:p>
          <a:p>
            <a:r>
              <a:rPr lang="tr-TR" dirty="0" smtClean="0"/>
              <a:t>a) Eser sahibinin eserini «umuma arz salahiyetine» tecavüz</a:t>
            </a:r>
          </a:p>
          <a:p>
            <a:r>
              <a:rPr lang="tr-TR" dirty="0" smtClean="0"/>
              <a:t>b) Eser sahibinin adının isteği dışında kullanılması şeklinde tecavüz</a:t>
            </a:r>
          </a:p>
          <a:p>
            <a:r>
              <a:rPr lang="tr-TR" dirty="0" smtClean="0"/>
              <a:t>c) Eser sahibinin adının esere konulmaması, yanlış konması veya iltibasa meydan verecek şekilde konması suretiyle tecavüz</a:t>
            </a:r>
          </a:p>
          <a:p>
            <a:r>
              <a:rPr lang="tr-TR" dirty="0" smtClean="0"/>
              <a:t>d) İktibas serbestisinin kötüye kullanılması sebebiyle tecavüz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716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2) Mali haklara tecavüz halinde</a:t>
            </a:r>
          </a:p>
          <a:p>
            <a:r>
              <a:rPr lang="tr-TR" dirty="0" smtClean="0"/>
              <a:t>a) İhtilal halleri</a:t>
            </a:r>
          </a:p>
          <a:p>
            <a:r>
              <a:rPr lang="tr-TR" dirty="0" smtClean="0"/>
              <a:t>b) Müeyyide</a:t>
            </a:r>
          </a:p>
          <a:p>
            <a:r>
              <a:rPr lang="tr-TR" dirty="0" smtClean="0"/>
              <a:t>c) Çoğaltma yoluyla mali hakların ihlali halleri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833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Tecavüzün Men’i Davası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FSEK m. 69: </a:t>
            </a:r>
            <a:r>
              <a:rPr lang="tr-TR" dirty="0" smtClean="0"/>
              <a:t>«</a:t>
            </a:r>
            <a:r>
              <a:rPr lang="tr-TR" dirty="0"/>
              <a:t>Mali veya manevi haklarında tecavüz tehlikesine maruz kalan eser sahibi muhtemel tecavüzün önlenmesini dava edebilir. </a:t>
            </a:r>
            <a:r>
              <a:rPr lang="tr-TR" dirty="0" err="1"/>
              <a:t>Vakı</a:t>
            </a:r>
            <a:r>
              <a:rPr lang="tr-TR" dirty="0"/>
              <a:t> olan tecavüzün devam veya tekrarı muhtemel görülen hallerde de aynı hüküm caridir. 66 </a:t>
            </a:r>
            <a:r>
              <a:rPr lang="tr-TR" dirty="0" err="1"/>
              <a:t>ncı</a:t>
            </a:r>
            <a:r>
              <a:rPr lang="tr-TR" dirty="0"/>
              <a:t> maddenin ikinci, üçüncü ve dördüncü fıkralarının hükümleri burada da uygulanır</a:t>
            </a:r>
            <a:r>
              <a:rPr lang="tr-TR" dirty="0" smtClean="0"/>
              <a:t>.»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7782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Tazminat Davası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Manevi haklara tecavüz halinde talepler</a:t>
            </a:r>
          </a:p>
          <a:p>
            <a:r>
              <a:rPr lang="tr-TR" dirty="0" smtClean="0"/>
              <a:t>2) Mali haklara tecavüz halinde talepler</a:t>
            </a:r>
          </a:p>
          <a:p>
            <a:r>
              <a:rPr lang="tr-TR" dirty="0" smtClean="0"/>
              <a:t>3) Vekaletsiz iş görmeye dayanan talepler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9264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Ceza Davası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Manevi, mali veya bağlantılı haklara tecavüz</a:t>
            </a:r>
          </a:p>
          <a:p>
            <a:r>
              <a:rPr lang="tr-TR" dirty="0" smtClean="0"/>
              <a:t>2) Koruyucu programları etkisiz kılmaya yönelik hazırlık hareketleri</a:t>
            </a:r>
          </a:p>
          <a:p>
            <a:r>
              <a:rPr lang="tr-TR" dirty="0" smtClean="0"/>
              <a:t>3) Fail</a:t>
            </a:r>
          </a:p>
          <a:p>
            <a:r>
              <a:rPr lang="tr-TR" dirty="0" smtClean="0"/>
              <a:t>4) Soruşturma ve kovuşturma</a:t>
            </a:r>
          </a:p>
        </p:txBody>
      </p:sp>
    </p:spTree>
    <p:extLst>
      <p:ext uri="{BB962C8B-B14F-4D97-AF65-F5344CB8AC3E}">
        <p14:creationId xmlns:p14="http://schemas.microsoft.com/office/powerpoint/2010/main" val="4006550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 ve Ceza Davalarına İlişkin Bazı Müşterek Konular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Görevli Mahkeme</a:t>
            </a:r>
          </a:p>
          <a:p>
            <a:r>
              <a:rPr lang="tr-TR" dirty="0" smtClean="0"/>
              <a:t>2- İspat</a:t>
            </a:r>
          </a:p>
          <a:p>
            <a:r>
              <a:rPr lang="tr-TR" dirty="0" smtClean="0"/>
              <a:t>3- İhtiyati tedbirler</a:t>
            </a:r>
          </a:p>
          <a:p>
            <a:r>
              <a:rPr lang="tr-TR" dirty="0" smtClean="0"/>
              <a:t>4- Gümrüklerde geçici olarak el koymak</a:t>
            </a:r>
          </a:p>
          <a:p>
            <a:r>
              <a:rPr lang="tr-TR" smtClean="0"/>
              <a:t>5- Hükmün ilanı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8482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1056</TotalTime>
  <Words>220</Words>
  <Application>Microsoft Office PowerPoint</Application>
  <PresentationFormat>Geniş ekran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HUKUK VE CEZA DAVALARI</vt:lpstr>
      <vt:lpstr>Tecavüzün Ref’i Davası</vt:lpstr>
      <vt:lpstr>PowerPoint Sunusu</vt:lpstr>
      <vt:lpstr>Tecavüzün Men’i Davası</vt:lpstr>
      <vt:lpstr>Tazminat Davası</vt:lpstr>
      <vt:lpstr>Ceza Davası</vt:lpstr>
      <vt:lpstr>Hukuk ve Ceza Davalarına İlişkin Bazı Müşterek Konular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VE CEZA DAVALARI</dc:title>
  <dc:creator>Pc</dc:creator>
  <cp:lastModifiedBy>Pc</cp:lastModifiedBy>
  <cp:revision>7</cp:revision>
  <dcterms:created xsi:type="dcterms:W3CDTF">2020-08-11T14:47:42Z</dcterms:created>
  <dcterms:modified xsi:type="dcterms:W3CDTF">2020-08-23T13:03:08Z</dcterms:modified>
</cp:coreProperties>
</file>