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45844-637B-4874-AE83-004781FEEC8A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FF552-E8BE-45F7-BC13-2760F23CE39C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45844-637B-4874-AE83-004781FEEC8A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FF552-E8BE-45F7-BC13-2760F23CE3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45844-637B-4874-AE83-004781FEEC8A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FF552-E8BE-45F7-BC13-2760F23CE3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45844-637B-4874-AE83-004781FEEC8A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FF552-E8BE-45F7-BC13-2760F23CE3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45844-637B-4874-AE83-004781FEEC8A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FF552-E8BE-45F7-BC13-2760F23CE39C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45844-637B-4874-AE83-004781FEEC8A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FF552-E8BE-45F7-BC13-2760F23CE3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45844-637B-4874-AE83-004781FEEC8A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FF552-E8BE-45F7-BC13-2760F23CE3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45844-637B-4874-AE83-004781FEEC8A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FF552-E8BE-45F7-BC13-2760F23CE3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45844-637B-4874-AE83-004781FEEC8A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FF552-E8BE-45F7-BC13-2760F23CE39C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45844-637B-4874-AE83-004781FEEC8A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FF552-E8BE-45F7-BC13-2760F23CE39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45844-637B-4874-AE83-004781FEEC8A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FF552-E8BE-45F7-BC13-2760F23CE39C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3945844-637B-4874-AE83-004781FEEC8A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3CFF552-E8BE-45F7-BC13-2760F23CE39C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ABBASİLERE BAĞLI DEVLETLER III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smtClean="0"/>
              <a:t>Batı’da kurulan bağlı devletler:</a:t>
            </a:r>
          </a:p>
          <a:p>
            <a:r>
              <a:rPr lang="tr-TR" b="1" dirty="0" smtClean="0"/>
              <a:t>1. </a:t>
            </a:r>
            <a:r>
              <a:rPr lang="tr-TR" b="1" dirty="0" err="1" smtClean="0"/>
              <a:t>Ağlebîler</a:t>
            </a:r>
            <a:r>
              <a:rPr lang="tr-TR" b="1" dirty="0" smtClean="0"/>
              <a:t> </a:t>
            </a:r>
            <a:r>
              <a:rPr lang="tr-TR" dirty="0" smtClean="0"/>
              <a:t>(800-909):</a:t>
            </a:r>
            <a:r>
              <a:rPr lang="tr-TR" dirty="0" err="1" smtClean="0"/>
              <a:t>İfrikıyye</a:t>
            </a:r>
            <a:r>
              <a:rPr lang="tr-TR" dirty="0" smtClean="0"/>
              <a:t>, Cezayir ve Sicilya'da hüküm süren bir İslam hanedanı.</a:t>
            </a:r>
          </a:p>
          <a:p>
            <a:r>
              <a:rPr lang="tr-TR" dirty="0" smtClean="0"/>
              <a:t>Kuzey Afrika’da Şiî (</a:t>
            </a:r>
            <a:r>
              <a:rPr lang="tr-TR" dirty="0" err="1" smtClean="0"/>
              <a:t>Zeydî</a:t>
            </a:r>
            <a:r>
              <a:rPr lang="tr-TR" dirty="0" smtClean="0"/>
              <a:t>) hanedan </a:t>
            </a:r>
            <a:r>
              <a:rPr lang="tr-TR" dirty="0" err="1" smtClean="0"/>
              <a:t>İdrisîler</a:t>
            </a:r>
            <a:r>
              <a:rPr lang="tr-TR" dirty="0" smtClean="0"/>
              <a:t> (788-985) ve Haricî </a:t>
            </a:r>
            <a:r>
              <a:rPr lang="tr-TR" dirty="0" err="1" smtClean="0"/>
              <a:t>Rüstemîler</a:t>
            </a:r>
            <a:r>
              <a:rPr lang="tr-TR" dirty="0" smtClean="0"/>
              <a:t> (777-909) var.</a:t>
            </a:r>
          </a:p>
          <a:p>
            <a:r>
              <a:rPr lang="tr-TR" dirty="0" err="1" smtClean="0"/>
              <a:t>Harûn</a:t>
            </a:r>
            <a:r>
              <a:rPr lang="tr-TR" dirty="0" smtClean="0"/>
              <a:t> er-</a:t>
            </a:r>
            <a:r>
              <a:rPr lang="tr-TR" dirty="0" err="1" smtClean="0"/>
              <a:t>Reşîd</a:t>
            </a:r>
            <a:r>
              <a:rPr lang="tr-TR" dirty="0" smtClean="0"/>
              <a:t> 800 yılında İbrahim b. </a:t>
            </a:r>
            <a:r>
              <a:rPr lang="tr-TR" dirty="0" err="1" smtClean="0"/>
              <a:t>Ağleb’i</a:t>
            </a:r>
            <a:r>
              <a:rPr lang="tr-TR" dirty="0" smtClean="0"/>
              <a:t> </a:t>
            </a:r>
            <a:r>
              <a:rPr lang="tr-TR" dirty="0" err="1" smtClean="0"/>
              <a:t>İfrikiyye</a:t>
            </a:r>
            <a:r>
              <a:rPr lang="tr-TR" dirty="0" smtClean="0"/>
              <a:t> valiliğine tayin ediyor. Bağdat’a bağlı kalmak koşuluyla iç işlerinde serbestlik veriyor.</a:t>
            </a:r>
          </a:p>
          <a:p>
            <a:r>
              <a:rPr lang="tr-TR" dirty="0" smtClean="0"/>
              <a:t>İbrahim </a:t>
            </a:r>
            <a:r>
              <a:rPr lang="tr-TR" dirty="0" err="1" smtClean="0"/>
              <a:t>Kayravan</a:t>
            </a:r>
            <a:r>
              <a:rPr lang="tr-TR" dirty="0" smtClean="0"/>
              <a:t> yakınlarında </a:t>
            </a:r>
            <a:r>
              <a:rPr lang="tr-TR" dirty="0" err="1" smtClean="0"/>
              <a:t>Abbasiyye</a:t>
            </a:r>
            <a:r>
              <a:rPr lang="tr-TR" dirty="0" smtClean="0"/>
              <a:t> adlı şehri kurarak merkez ediniyor.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Ağlebîler</a:t>
            </a:r>
            <a:r>
              <a:rPr lang="tr-TR" dirty="0" smtClean="0"/>
              <a:t>, Halife </a:t>
            </a:r>
            <a:r>
              <a:rPr lang="tr-TR" dirty="0" err="1" smtClean="0"/>
              <a:t>Muaviye</a:t>
            </a:r>
            <a:r>
              <a:rPr lang="tr-TR" dirty="0" smtClean="0"/>
              <a:t> zamanında Sicilya'ya karşı yapılan ilk </a:t>
            </a:r>
            <a:r>
              <a:rPr lang="tr-TR" dirty="0" err="1" smtClean="0"/>
              <a:t>müslüman</a:t>
            </a:r>
            <a:r>
              <a:rPr lang="tr-TR" dirty="0" smtClean="0"/>
              <a:t> akınlarını yeniden başlattılar. 837 ‘de Palermo </a:t>
            </a:r>
            <a:r>
              <a:rPr lang="tr-TR" dirty="0" err="1" smtClean="0"/>
              <a:t>Ağlebilerin</a:t>
            </a:r>
            <a:r>
              <a:rPr lang="tr-TR" dirty="0" smtClean="0"/>
              <a:t> eline geçti.</a:t>
            </a:r>
          </a:p>
          <a:p>
            <a:r>
              <a:rPr lang="tr-TR" dirty="0" err="1" smtClean="0"/>
              <a:t>Fatimîler</a:t>
            </a:r>
            <a:r>
              <a:rPr lang="tr-TR" dirty="0" smtClean="0"/>
              <a:t> </a:t>
            </a:r>
            <a:r>
              <a:rPr lang="tr-TR" dirty="0" err="1" smtClean="0"/>
              <a:t>Ağlebi</a:t>
            </a:r>
            <a:r>
              <a:rPr lang="tr-TR" dirty="0" smtClean="0"/>
              <a:t> devletine son verdi (909).</a:t>
            </a:r>
          </a:p>
          <a:p>
            <a:r>
              <a:rPr lang="tr-TR" dirty="0" smtClean="0"/>
              <a:t>Emir </a:t>
            </a:r>
            <a:r>
              <a:rPr lang="tr-TR" dirty="0" err="1" smtClean="0"/>
              <a:t>ünvanını</a:t>
            </a:r>
            <a:r>
              <a:rPr lang="tr-TR" dirty="0" smtClean="0"/>
              <a:t> kullandılar. Abbasi hilafetine bağlıydılar ve paralarda onların adına yer verdiler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Sünnileşme hareketi ivme kazanıyor. Özellikle Malikilik yaygınlaşıyor. </a:t>
            </a:r>
            <a:r>
              <a:rPr lang="tr-TR" dirty="0" err="1" smtClean="0"/>
              <a:t>Kayravan</a:t>
            </a:r>
            <a:r>
              <a:rPr lang="tr-TR" dirty="0" smtClean="0"/>
              <a:t> Malikilerin dini merkezi haline geliyor. </a:t>
            </a:r>
            <a:r>
              <a:rPr lang="tr-TR" dirty="0" err="1" smtClean="0"/>
              <a:t>Sahnûn</a:t>
            </a:r>
            <a:r>
              <a:rPr lang="tr-TR" dirty="0" smtClean="0"/>
              <a:t> Maliki fıkhının temel kaynaklarından </a:t>
            </a:r>
            <a:r>
              <a:rPr lang="tr-TR" i="1" dirty="0" smtClean="0"/>
              <a:t>el-</a:t>
            </a:r>
            <a:r>
              <a:rPr lang="tr-TR" i="1" dirty="0" err="1" smtClean="0"/>
              <a:t>Müdevvenetü’ül</a:t>
            </a:r>
            <a:r>
              <a:rPr lang="tr-TR" i="1" dirty="0" smtClean="0"/>
              <a:t> Kübra</a:t>
            </a:r>
            <a:r>
              <a:rPr lang="tr-TR" dirty="0" smtClean="0"/>
              <a:t>’yı yazıyor.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Kayravan</a:t>
            </a:r>
            <a:r>
              <a:rPr lang="tr-TR" dirty="0" smtClean="0"/>
              <a:t> Ulu Camii, </a:t>
            </a:r>
            <a:r>
              <a:rPr lang="tr-TR" dirty="0" err="1" smtClean="0"/>
              <a:t>Zeytune</a:t>
            </a:r>
            <a:r>
              <a:rPr lang="tr-TR" dirty="0" smtClean="0"/>
              <a:t> Camii, </a:t>
            </a:r>
            <a:r>
              <a:rPr lang="tr-TR" dirty="0" err="1" smtClean="0"/>
              <a:t>Sûs</a:t>
            </a:r>
            <a:r>
              <a:rPr lang="tr-TR" dirty="0" smtClean="0"/>
              <a:t> Camii dini mimari örneklerindendir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b="1" dirty="0" smtClean="0"/>
              <a:t>2. </a:t>
            </a:r>
            <a:r>
              <a:rPr lang="tr-TR" b="1" dirty="0" err="1" smtClean="0"/>
              <a:t>Murâbıtlar</a:t>
            </a:r>
            <a:r>
              <a:rPr lang="tr-TR" b="1" dirty="0" smtClean="0"/>
              <a:t> </a:t>
            </a:r>
            <a:r>
              <a:rPr lang="tr-TR" dirty="0" smtClean="0"/>
              <a:t>(1056-1147): Kuzey Afrika, Endülüs ve </a:t>
            </a:r>
            <a:r>
              <a:rPr lang="tr-TR" dirty="0" err="1" smtClean="0"/>
              <a:t>Balear</a:t>
            </a:r>
            <a:r>
              <a:rPr lang="tr-TR" dirty="0" smtClean="0"/>
              <a:t> adalarında hüküm süren Berberi hanedanı  ve devleti.</a:t>
            </a:r>
          </a:p>
          <a:p>
            <a:r>
              <a:rPr lang="tr-TR" dirty="0" smtClean="0"/>
              <a:t>Devlet adını din bilgini Abdullah b. Yasin’in Senegal nehri üzerindeki bir adada ders ve ibadet yeri olarak inşa ettirdiği </a:t>
            </a:r>
            <a:r>
              <a:rPr lang="tr-TR" dirty="0" err="1" smtClean="0"/>
              <a:t>ribattan</a:t>
            </a:r>
            <a:r>
              <a:rPr lang="tr-TR" dirty="0" smtClean="0"/>
              <a:t> almıştır. Abdullah b. Yasin’e bağlı kuvvetler </a:t>
            </a:r>
            <a:r>
              <a:rPr lang="tr-TR" dirty="0" err="1" smtClean="0"/>
              <a:t>Ağmat’ı</a:t>
            </a:r>
            <a:r>
              <a:rPr lang="tr-TR" dirty="0" smtClean="0"/>
              <a:t> alarak 1056’da burayı başkent edinerek Murabıtlar Devleti’ni kurdular. Murabıt emirlerinden Yusuf b. </a:t>
            </a:r>
            <a:r>
              <a:rPr lang="tr-TR" dirty="0" err="1" smtClean="0"/>
              <a:t>Taşfin’in</a:t>
            </a:r>
            <a:r>
              <a:rPr lang="tr-TR" dirty="0" smtClean="0"/>
              <a:t> </a:t>
            </a:r>
            <a:r>
              <a:rPr lang="tr-TR" dirty="0" err="1" smtClean="0"/>
              <a:t>Zellaka’da</a:t>
            </a:r>
            <a:r>
              <a:rPr lang="tr-TR" dirty="0" smtClean="0"/>
              <a:t> </a:t>
            </a:r>
            <a:r>
              <a:rPr lang="tr-TR" dirty="0" err="1" smtClean="0"/>
              <a:t>Kastilya</a:t>
            </a:r>
            <a:r>
              <a:rPr lang="tr-TR" dirty="0" smtClean="0"/>
              <a:t> kralına karşı 1086’da kazandığı zafer Hıristiyanların </a:t>
            </a:r>
            <a:r>
              <a:rPr lang="tr-TR" dirty="0" err="1" smtClean="0"/>
              <a:t>Endülüsteki</a:t>
            </a:r>
            <a:r>
              <a:rPr lang="tr-TR" dirty="0" smtClean="0"/>
              <a:t> yayılmasını durdurdu. Halife </a:t>
            </a:r>
            <a:r>
              <a:rPr lang="tr-TR" dirty="0" err="1" smtClean="0"/>
              <a:t>Mustazhir</a:t>
            </a:r>
            <a:r>
              <a:rPr lang="tr-TR" dirty="0" smtClean="0"/>
              <a:t> Billah Yusuf’a “</a:t>
            </a:r>
            <a:r>
              <a:rPr lang="tr-TR" dirty="0" err="1" smtClean="0"/>
              <a:t>emîrü’l</a:t>
            </a:r>
            <a:r>
              <a:rPr lang="tr-TR" dirty="0" smtClean="0"/>
              <a:t>-</a:t>
            </a:r>
            <a:r>
              <a:rPr lang="tr-TR" dirty="0" err="1" smtClean="0"/>
              <a:t>müslimin</a:t>
            </a:r>
            <a:r>
              <a:rPr lang="tr-TR" dirty="0" smtClean="0"/>
              <a:t> ve </a:t>
            </a:r>
            <a:r>
              <a:rPr lang="tr-TR" dirty="0" err="1" smtClean="0"/>
              <a:t>nâsıruddin</a:t>
            </a:r>
            <a:r>
              <a:rPr lang="tr-TR" dirty="0" smtClean="0"/>
              <a:t> unvanlarını verdi.</a:t>
            </a:r>
          </a:p>
          <a:p>
            <a:r>
              <a:rPr lang="tr-TR" dirty="0" smtClean="0"/>
              <a:t>Murabıtlar Kuzey Afrika ve Endülüs’ü hakimiyetleri altında tutan güçlü bir devlet kurmayı başardılar. </a:t>
            </a:r>
            <a:r>
              <a:rPr lang="tr-TR" dirty="0" err="1" smtClean="0"/>
              <a:t>Muvahhidler</a:t>
            </a:r>
            <a:r>
              <a:rPr lang="tr-TR" dirty="0" smtClean="0"/>
              <a:t> </a:t>
            </a:r>
            <a:r>
              <a:rPr lang="tr-TR" dirty="0" err="1" smtClean="0"/>
              <a:t>Merakeş’i</a:t>
            </a:r>
            <a:r>
              <a:rPr lang="tr-TR" dirty="0" smtClean="0"/>
              <a:t> ele geçirerek devlete son verdiler (1147).</a:t>
            </a:r>
            <a:endParaRPr lang="tr-T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</TotalTime>
  <Words>269</Words>
  <Application>Microsoft Office PowerPoint</Application>
  <PresentationFormat>Ekran Gösterisi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ABBASİLERE BAĞLI DEVLETLER III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ABBASİLERE BAĞLI DEVLETLER III</dc:title>
  <dc:creator>pc</dc:creator>
  <cp:lastModifiedBy>pc</cp:lastModifiedBy>
  <cp:revision>2</cp:revision>
  <dcterms:created xsi:type="dcterms:W3CDTF">2018-01-27T15:00:47Z</dcterms:created>
  <dcterms:modified xsi:type="dcterms:W3CDTF">2018-01-27T15:05:12Z</dcterms:modified>
</cp:coreProperties>
</file>