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4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5.xml" ContentType="application/vnd.openxmlformats-officedocument.theme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theme/theme6.xml" ContentType="application/vnd.openxmlformats-officedocument.theme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7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theme/theme8.xml" ContentType="application/vnd.openxmlformats-officedocument.theme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theme/theme9.xml" ContentType="application/vnd.openxmlformats-officedocument.theme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0.xml" ContentType="application/vnd.openxmlformats-officedocument.theme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theme/theme11.xml" ContentType="application/vnd.openxmlformats-officedocument.theme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theme/theme12.xml" ContentType="application/vnd.openxmlformats-officedocument.theme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theme/theme13.xml" ContentType="application/vnd.openxmlformats-officedocument.theme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theme/theme14.xml" ContentType="application/vnd.openxmlformats-officedocument.theme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theme/theme15.xml" ContentType="application/vnd.openxmlformats-officedocument.theme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87.xml" ContentType="application/vnd.openxmlformats-officedocument.presentationml.slideLayout+xml"/>
  <Override PartName="/ppt/slideLayouts/slideLayout188.xml" ContentType="application/vnd.openxmlformats-officedocument.presentationml.slideLayout+xml"/>
  <Override PartName="/ppt/theme/theme16.xml" ContentType="application/vnd.openxmlformats-officedocument.theme+xml"/>
  <Override PartName="/ppt/slideLayouts/slideLayout189.xml" ContentType="application/vnd.openxmlformats-officedocument.presentationml.slideLayout+xml"/>
  <Override PartName="/ppt/slideLayouts/slideLayout190.xml" ContentType="application/vnd.openxmlformats-officedocument.presentationml.slideLayout+xml"/>
  <Override PartName="/ppt/slideLayouts/slideLayout191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Layouts/slideLayout193.xml" ContentType="application/vnd.openxmlformats-officedocument.presentationml.slideLayout+xml"/>
  <Override PartName="/ppt/slideLayouts/slideLayout19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slideLayouts/slideLayout19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slideLayouts/slideLayout198.xml" ContentType="application/vnd.openxmlformats-officedocument.presentationml.slideLayout+xml"/>
  <Override PartName="/ppt/slideLayouts/slideLayout199.xml" ContentType="application/vnd.openxmlformats-officedocument.presentationml.slideLayout+xml"/>
  <Override PartName="/ppt/slideLayouts/slideLayout200.xml" ContentType="application/vnd.openxmlformats-officedocument.presentationml.slideLayout+xml"/>
  <Override PartName="/ppt/theme/theme17.xml" ContentType="application/vnd.openxmlformats-officedocument.theme+xml"/>
  <Override PartName="/ppt/slideLayouts/slideLayout201.xml" ContentType="application/vnd.openxmlformats-officedocument.presentationml.slideLayout+xml"/>
  <Override PartName="/ppt/slideLayouts/slideLayout202.xml" ContentType="application/vnd.openxmlformats-officedocument.presentationml.slideLayout+xml"/>
  <Override PartName="/ppt/slideLayouts/slideLayout203.xml" ContentType="application/vnd.openxmlformats-officedocument.presentationml.slideLayout+xml"/>
  <Override PartName="/ppt/slideLayouts/slideLayout204.xml" ContentType="application/vnd.openxmlformats-officedocument.presentationml.slideLayout+xml"/>
  <Override PartName="/ppt/slideLayouts/slideLayout205.xml" ContentType="application/vnd.openxmlformats-officedocument.presentationml.slideLayout+xml"/>
  <Override PartName="/ppt/slideLayouts/slideLayout206.xml" ContentType="application/vnd.openxmlformats-officedocument.presentationml.slideLayout+xml"/>
  <Override PartName="/ppt/slideLayouts/slideLayout207.xml" ContentType="application/vnd.openxmlformats-officedocument.presentationml.slideLayout+xml"/>
  <Override PartName="/ppt/slideLayouts/slideLayout208.xml" ContentType="application/vnd.openxmlformats-officedocument.presentationml.slideLayout+xml"/>
  <Override PartName="/ppt/slideLayouts/slideLayout209.xml" ContentType="application/vnd.openxmlformats-officedocument.presentationml.slideLayout+xml"/>
  <Override PartName="/ppt/slideLayouts/slideLayout210.xml" ContentType="application/vnd.openxmlformats-officedocument.presentationml.slideLayout+xml"/>
  <Override PartName="/ppt/slideLayouts/slideLayout211.xml" ContentType="application/vnd.openxmlformats-officedocument.presentationml.slideLayout+xml"/>
  <Override PartName="/ppt/theme/theme18.xml" ContentType="application/vnd.openxmlformats-officedocument.theme+xml"/>
  <Override PartName="/ppt/slideLayouts/slideLayout212.xml" ContentType="application/vnd.openxmlformats-officedocument.presentationml.slideLayout+xml"/>
  <Override PartName="/ppt/slideLayouts/slideLayout213.xml" ContentType="application/vnd.openxmlformats-officedocument.presentationml.slideLayout+xml"/>
  <Override PartName="/ppt/slideLayouts/slideLayout214.xml" ContentType="application/vnd.openxmlformats-officedocument.presentationml.slideLayout+xml"/>
  <Override PartName="/ppt/slideLayouts/slideLayout215.xml" ContentType="application/vnd.openxmlformats-officedocument.presentationml.slideLayout+xml"/>
  <Override PartName="/ppt/slideLayouts/slideLayout216.xml" ContentType="application/vnd.openxmlformats-officedocument.presentationml.slideLayout+xml"/>
  <Override PartName="/ppt/slideLayouts/slideLayout217.xml" ContentType="application/vnd.openxmlformats-officedocument.presentationml.slideLayout+xml"/>
  <Override PartName="/ppt/slideLayouts/slideLayout218.xml" ContentType="application/vnd.openxmlformats-officedocument.presentationml.slideLayout+xml"/>
  <Override PartName="/ppt/slideLayouts/slideLayout219.xml" ContentType="application/vnd.openxmlformats-officedocument.presentationml.slideLayout+xml"/>
  <Override PartName="/ppt/slideLayouts/slideLayout220.xml" ContentType="application/vnd.openxmlformats-officedocument.presentationml.slideLayout+xml"/>
  <Override PartName="/ppt/slideLayouts/slideLayout221.xml" ContentType="application/vnd.openxmlformats-officedocument.presentationml.slideLayout+xml"/>
  <Override PartName="/ppt/slideLayouts/slideLayout222.xml" ContentType="application/vnd.openxmlformats-officedocument.presentationml.slideLayout+xml"/>
  <Override PartName="/ppt/theme/theme19.xml" ContentType="application/vnd.openxmlformats-officedocument.theme+xml"/>
  <Override PartName="/ppt/theme/theme20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74" r:id="rId2"/>
    <p:sldMasterId id="2147483691" r:id="rId3"/>
    <p:sldMasterId id="2147483703" r:id="rId4"/>
    <p:sldMasterId id="2147483715" r:id="rId5"/>
    <p:sldMasterId id="2147483728" r:id="rId6"/>
    <p:sldMasterId id="2147483740" r:id="rId7"/>
    <p:sldMasterId id="2147483752" r:id="rId8"/>
    <p:sldMasterId id="2147483765" r:id="rId9"/>
    <p:sldMasterId id="2147483777" r:id="rId10"/>
    <p:sldMasterId id="2147483790" r:id="rId11"/>
    <p:sldMasterId id="2147483802" r:id="rId12"/>
    <p:sldMasterId id="2147483814" r:id="rId13"/>
    <p:sldMasterId id="2147483826" r:id="rId14"/>
    <p:sldMasterId id="2147483839" r:id="rId15"/>
    <p:sldMasterId id="2147483852" r:id="rId16"/>
    <p:sldMasterId id="2147488917" r:id="rId17"/>
    <p:sldMasterId id="2147491876" r:id="rId18"/>
    <p:sldMasterId id="2147493495" r:id="rId19"/>
  </p:sldMasterIdLst>
  <p:notesMasterIdLst>
    <p:notesMasterId r:id="rId36"/>
  </p:notesMasterIdLst>
  <p:sldIdLst>
    <p:sldId id="256" r:id="rId20"/>
    <p:sldId id="460" r:id="rId21"/>
    <p:sldId id="481" r:id="rId22"/>
    <p:sldId id="461" r:id="rId23"/>
    <p:sldId id="464" r:id="rId24"/>
    <p:sldId id="462" r:id="rId25"/>
    <p:sldId id="350" r:id="rId26"/>
    <p:sldId id="471" r:id="rId27"/>
    <p:sldId id="472" r:id="rId28"/>
    <p:sldId id="475" r:id="rId29"/>
    <p:sldId id="473" r:id="rId30"/>
    <p:sldId id="474" r:id="rId31"/>
    <p:sldId id="417" r:id="rId32"/>
    <p:sldId id="483" r:id="rId33"/>
    <p:sldId id="477" r:id="rId34"/>
    <p:sldId id="476" r:id="rId35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35" autoAdjust="0"/>
    <p:restoredTop sz="94660"/>
  </p:normalViewPr>
  <p:slideViewPr>
    <p:cSldViewPr>
      <p:cViewPr varScale="1">
        <p:scale>
          <a:sx n="66" d="100"/>
          <a:sy n="66" d="100"/>
        </p:scale>
        <p:origin x="-17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" Target="slides/slide7.xml"/><Relationship Id="rId39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2.xml"/><Relationship Id="rId34" Type="http://schemas.openxmlformats.org/officeDocument/2006/relationships/slide" Target="slides/slide15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6.xml"/><Relationship Id="rId33" Type="http://schemas.openxmlformats.org/officeDocument/2006/relationships/slide" Target="slides/slide14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1.xml"/><Relationship Id="rId29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5.xml"/><Relationship Id="rId32" Type="http://schemas.openxmlformats.org/officeDocument/2006/relationships/slide" Target="slides/slide13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4.xml"/><Relationship Id="rId28" Type="http://schemas.openxmlformats.org/officeDocument/2006/relationships/slide" Target="slides/slide9.xml"/><Relationship Id="rId36" Type="http://schemas.openxmlformats.org/officeDocument/2006/relationships/notesMaster" Target="notesMasters/notesMaster1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31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3.xml"/><Relationship Id="rId27" Type="http://schemas.openxmlformats.org/officeDocument/2006/relationships/slide" Target="slides/slide8.xml"/><Relationship Id="rId30" Type="http://schemas.openxmlformats.org/officeDocument/2006/relationships/slide" Target="slides/slide11.xml"/><Relationship Id="rId35" Type="http://schemas.openxmlformats.org/officeDocument/2006/relationships/slide" Target="slides/slide1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fld id="{9AB9984E-5FBD-4B0A-AFF0-F24539C25E67}" type="datetimeFigureOut">
              <a:rPr lang="zh-CN" altLang="en-US"/>
              <a:pPr>
                <a:defRPr/>
              </a:pPr>
              <a:t>2015/5/22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  <a:endParaRPr lang="zh-CN" alt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fld id="{CFB786ED-F978-4879-9FA3-82C51B98DDB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874054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/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39C2BD9D-E65E-4AB0-A63F-C738B68B8496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753985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1BFCCB-7CA8-4616-8F8F-2DFDF2A6EB85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913481208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4901B-FC3F-4832-AC65-915EC1FBE428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444407100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BD9CCA-D3F5-49BD-8D09-83E0E71CC4B6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91512058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590816-F183-4B2A-9D07-CBD6604B3520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346861097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2A8FE2-1867-4133-BD26-4AC6893099CE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385331980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DB9DA-7F67-4C0D-9FC7-3A9A8F94CBA9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118752493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A4AC49-02F6-43B9-880B-83B598333FA2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128076404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2DFA0C-574F-4447-A5A8-30F47BA04876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202728306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CEF97E-6D44-491B-9983-1EEF3AF464E6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715278848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5482E695-BA0F-4333-A809-9B8742BE4208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701994739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BA6EBB-BB4B-401C-BFDA-2302FA942E87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116924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19689F-E086-4C38-B280-92513DC1E2FA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654535743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F9D391-7202-40E5-AF4D-E78050F0EBD1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902060381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1536F9-6F37-4A5A-9559-FA39C3D47556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615683305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11A12F-9E0C-4CA7-B41B-5CFBCA4AA205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298285821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02EE46-2633-4B84-AC9B-944018A1BF78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917002819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8D4D98-D893-4984-BA04-5C31FAAF219F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173732891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95F9BE-FD3B-4C21-BBE2-2D3643D77FB4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139146209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293AD-34B0-428C-82B6-986924C8A134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535991606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0A04B8-4A6F-4C00-973C-6B5A1B476B81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258663334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B80279-FD6A-4DFF-82FC-BCF9510C7484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972550478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A069B-9B18-49E6-B06A-FF31CA11B8CD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6344109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5AB64-A4D4-4E1A-A259-3DA0E9BF1C6E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702347502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</p:grpSp>
      <p:sp>
        <p:nvSpPr>
          <p:cNvPr id="379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379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fld id="{42697A5F-7E28-474D-B109-2C3876107BB1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943377975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F9E9A636-05D3-4DF9-9CBB-66F966EF5B56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054849059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24EDEFA5-719C-4884-AC59-7172960D9B38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669893161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CFA492B8-399F-4FC3-8AD1-118E69FB5611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14143241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43FC1F55-FBE5-453D-B7E4-A3EE2561B941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302794431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6A6747C5-1ECD-4CE9-B04A-7E9C4B412DD8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639286622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AD329F34-F93E-466B-B94D-82229A1A2DDA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374563732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E5A52A3A-4B0D-43DF-B954-A01FFBC23434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027029585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B75FD76E-BA21-4CCF-BA0A-4EDA5DC25DCD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927986100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428C6420-696D-4CCE-930D-F4158EC56C9A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2947659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300"/>
              <a:chOff x="720" y="336"/>
              <a:chExt cx="624" cy="433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1"/>
              <a:ext cx="466" cy="300"/>
              <a:chOff x="912" y="2639"/>
              <a:chExt cx="672" cy="433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39"/>
                <a:ext cx="336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4B1DE5D9-1F1B-4D9D-A48C-4B50C0F5EAB4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410205175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0CCAE52B-E740-4FAA-A39F-F194245E8E35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832494990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</p:grpSp>
      <p:sp>
        <p:nvSpPr>
          <p:cNvPr id="379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379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fld id="{2D862F09-B7E1-4A34-80BF-F9B1B428DD8A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213956351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41B1735D-87FE-4B46-9417-6B4027456679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909486707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BD2A7361-1B01-45E6-A2A2-9584F6F82BC8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254353134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09046CE2-51A4-495B-A25A-F5AE4596694E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406059985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6ACABE98-7F96-40DE-8134-A23DEF61E094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648889684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610F93C4-F243-4885-820C-B8656C2638DD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516483551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01D94B7B-8B2E-4620-81E6-72B6C2FCE72E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460652810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29D7C47C-D7D6-4DB4-863F-6EF4A511E675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98801863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72A06C50-7D66-475E-B6E2-50B6FC1A0CE4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0654367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FCFD2D-354D-4F69-BF87-FCC6FD6F49BF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5586764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EC199AFE-7D4C-4963-B5C0-9AC90A4A4972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177991294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3979DEDC-ABB2-46C6-8EA0-D50766DEA457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681505082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</p:grpSp>
      <p:sp>
        <p:nvSpPr>
          <p:cNvPr id="379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379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fld id="{11AD5A65-AADA-42F9-90D6-078418518697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834266582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0B211B3C-214F-417E-8B2C-CBD98DC3A9DA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988865109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063164EC-0FA9-4CA0-A0B4-E86180548FC0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927132068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1CDF2F51-797F-45BB-88B1-A5A84A6E30EE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5484737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5BE7F73C-2656-4880-BFF2-B0EE327F6B92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82112454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091156F6-41D1-4B49-9729-9C710F08D28B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901874943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6E5F36E2-E914-4D77-91D9-D2978940D820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470263895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2DF1052B-0912-449A-821E-99C013072388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480036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5FB6E5-584B-4382-9776-4C7C8B831E0E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01280805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3FB78C24-D10D-4170-B7EA-4EE1886CD42C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668240409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5AFA3B3B-2523-40B7-9E7E-8AAEC687BE6C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927428880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A6A7D121-F842-4B24-8BB2-EFBE9B59E63C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829786381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A6823062-2C5F-4E1F-8D95-DFDDE93F754A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539830485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690218-F9BC-4905-BCEF-0CA6C45C2C29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527330984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91D527-399A-4267-937B-7FE1F57AEB8D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892457994"/>
      </p:ext>
    </p:extLst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2F66C6-3217-43BC-90AF-CFD8506E6665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594380777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1303D-94E6-44ED-A7C2-7EDF5D01C05E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467423340"/>
      </p:ext>
    </p:extLst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E9781-0DC4-4F87-9089-9D01937BECBF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465927164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B8E53-6353-495E-AC37-6DEC8C3E051B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39183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37E005-CDE8-4D64-9AF2-49EFF91E0808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66020402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DA1135-A687-4C23-A855-3C183A80DC32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611994557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6E2AD-323B-464A-9003-CDAA25D33F3C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071142580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F56E95-A8AA-4EBD-A494-C05A9761DDFB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053991538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4DA37C-5DEA-4386-9BE8-7C6383D06637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196787808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549DEC-ED52-4DCD-AD29-28A62F96E420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219238073"/>
      </p:ext>
    </p:extLst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D431CF8E-D9EC-4FA0-BEE4-7EA841C16DB9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5678455"/>
      </p:ext>
    </p:extLst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A0EE00-406D-4D0C-800C-681B793CDC36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961035208"/>
      </p:ext>
    </p:extLst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C19338-A758-437A-A07D-A43BD8F27BB6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944319111"/>
      </p:ext>
    </p:extLst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F831CB-DEFD-4D09-9369-C06E2D18D25C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229441782"/>
      </p:ext>
    </p:extLst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019293-7438-4EA6-81E5-ADA47FABD046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0223492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4C9B26-25F3-4EBE-A014-C8D538F8CEA2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870203942"/>
      </p:ext>
    </p:extLst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62F32D-3E72-4086-BA18-E4BF512CCC1D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547698138"/>
      </p:ext>
    </p:extLst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FFA2E0-5336-4208-8432-DAA844FD15B5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308724933"/>
      </p:ext>
    </p:extLst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E591BB-785F-437A-91AB-627BE5E69770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745522716"/>
      </p:ext>
    </p:extLst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F49A2-3EDE-466D-9915-F2999D02FAB4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011542857"/>
      </p:ext>
    </p:extLst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E646B0-4C5D-44C4-A99D-9BAEBF294487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411645327"/>
      </p:ext>
    </p:extLst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B9CE02-FDB8-45BF-84B4-10CBB4707F12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192618298"/>
      </p:ext>
    </p:extLst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27BB46-BCD8-4CF5-973A-2A34EB09C136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544862758"/>
      </p:ext>
    </p:extLst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AB9487A0-534C-490A-B41E-1AD750D916E5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227062273"/>
      </p:ext>
    </p:extLst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BAA222-8105-4910-9FF6-24C0D2F4A110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587393243"/>
      </p:ext>
    </p:extLst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9294B2-F867-423D-9688-B5D80CF09D5E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660811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B422D1-FBE0-4CCC-84DB-ED3D78A6A8BB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747140799"/>
      </p:ext>
    </p:extLst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AF1E92-16C1-44DD-BFF4-E90121E00961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569008919"/>
      </p:ext>
    </p:extLst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114F99-9B99-4E66-BB9F-7D51876D61EB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410267318"/>
      </p:ext>
    </p:extLst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27D3DB-7787-4C08-A985-E2BD44ECB017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10121367"/>
      </p:ext>
    </p:extLst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720F8E-7667-4499-A430-62166CF6AAAE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701982500"/>
      </p:ext>
    </p:extLst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0C9AED-ECC7-4815-9428-FD728C6A9AB0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033833672"/>
      </p:ext>
    </p:extLst>
  </p:cSld>
  <p:clrMapOvr>
    <a:masterClrMapping/>
  </p:clrMapOvr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1795C6-5639-4BF2-9B13-579CF543AB3F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152045745"/>
      </p:ext>
    </p:extLst>
  </p:cSld>
  <p:clrMapOvr>
    <a:masterClrMapping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BB0396-77AD-48AB-9CCA-45B8EDC90D7D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618095689"/>
      </p:ext>
    </p:extLst>
  </p:cSld>
  <p:clrMapOvr>
    <a:masterClrMapping/>
  </p:clrMapOvr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7C617D-9E9E-4FF3-BC76-288A2C572A8D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310646805"/>
      </p:ext>
    </p:extLst>
  </p:cSld>
  <p:clrMapOvr>
    <a:masterClrMapping/>
  </p:clrMapOvr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28AFBF-4D16-4ABA-88C6-A79C31A3C313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008328062"/>
      </p:ext>
    </p:extLst>
  </p:cSld>
  <p:clrMapOvr>
    <a:masterClrMapping/>
  </p:clrMapOvr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6C6AA5C0-19C4-4728-991C-902DE8DFABC2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1731979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555F6C-1FFE-48FA-A170-86EC92DCB641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845281408"/>
      </p:ext>
    </p:extLst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41117B-2C02-4DC7-B40E-7BB85C1966C3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884192575"/>
      </p:ext>
    </p:extLst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DFDEDC-5526-4FB5-B7ED-4B825AD7F826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114637711"/>
      </p:ext>
    </p:extLst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A3E71A-B7A7-4C7F-9B24-78D24A8A0177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547293057"/>
      </p:ext>
    </p:extLst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1337EF-3E31-4941-92CC-5E7FC2B542EF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885009690"/>
      </p:ext>
    </p:extLst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6E128A-5C37-4E81-90A6-B5F8DE3B33B0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034062528"/>
      </p:ext>
    </p:extLst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488F0-7B4C-45A7-B5C6-F04246ED9505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326448781"/>
      </p:ext>
    </p:extLst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DD6A51-B0BC-484A-9836-AD33E346C60E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251448827"/>
      </p:ext>
    </p:extLst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9EF476-614F-4A2C-BE13-A027561E437D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572195858"/>
      </p:ext>
    </p:extLst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046250-9E24-40FD-B7BA-36EEECC98417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162364110"/>
      </p:ext>
    </p:extLst>
  </p:cSld>
  <p:clrMapOvr>
    <a:masterClrMapping/>
  </p:clrMapOvr>
</p:sldLayout>
</file>

<file path=ppt/slideLayouts/slideLayout1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A4352-3C1E-43DA-A7C4-D3C2A45BDA51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506152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833EC3-2AB4-47C4-B847-7E852EC230F6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5088300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BF84A-F8A3-4305-823D-633252AF7B36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357555852"/>
      </p:ext>
    </p:extLst>
  </p:cSld>
  <p:clrMapOvr>
    <a:masterClrMapping/>
  </p:clrMapOvr>
</p:sldLayout>
</file>

<file path=ppt/slideLayouts/slideLayout20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0D2039-A7EE-4C25-B3CC-0EBE443E003F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098904392"/>
      </p:ext>
    </p:extLst>
  </p:cSld>
  <p:clrMapOvr>
    <a:masterClrMapping/>
  </p:clrMapOvr>
</p:sldLayout>
</file>

<file path=ppt/slideLayouts/slideLayout20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kumimoji="1" lang="zh-CN" altLang="en-US" sz="3200" u="sng" smtClean="0">
                  <a:solidFill>
                    <a:srgbClr val="000000"/>
                  </a:solidFill>
                  <a:ea typeface="楷体_GB2312" pitchFamily="49" charset="-12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kumimoji="1" lang="zh-CN" altLang="en-US" sz="3200" u="sng" smtClean="0">
                  <a:solidFill>
                    <a:srgbClr val="000000"/>
                  </a:solidFill>
                  <a:ea typeface="楷体_GB2312" pitchFamily="49" charset="-12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kumimoji="1" lang="zh-CN" altLang="en-US" sz="3200" u="sng" smtClean="0">
                  <a:solidFill>
                    <a:srgbClr val="000000"/>
                  </a:solidFill>
                  <a:ea typeface="楷体_GB2312" pitchFamily="49" charset="-12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kumimoji="1" lang="zh-CN" altLang="en-US" sz="3200" u="sng" smtClean="0">
                  <a:solidFill>
                    <a:srgbClr val="000000"/>
                  </a:solidFill>
                  <a:ea typeface="楷体_GB2312" pitchFamily="49" charset="-12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kumimoji="1" lang="zh-CN" altLang="en-US" sz="3200" u="sng" smtClean="0">
                <a:solidFill>
                  <a:srgbClr val="000000"/>
                </a:solidFill>
                <a:ea typeface="楷体_GB2312" pitchFamily="49" charset="-12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kumimoji="1" lang="zh-CN" altLang="en-US" sz="3200" u="sng" smtClean="0">
                <a:solidFill>
                  <a:srgbClr val="000000"/>
                </a:solidFill>
                <a:ea typeface="楷体_GB2312" pitchFamily="49" charset="-12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kumimoji="1" lang="zh-CN" altLang="en-US" sz="3200" u="sng" smtClean="0">
                <a:solidFill>
                  <a:srgbClr val="000000"/>
                </a:solidFill>
                <a:ea typeface="楷体_GB2312" pitchFamily="49" charset="-122"/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EB1E25A7-E986-42F0-B7D8-D7E1CCBC0BD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67331762"/>
      </p:ext>
    </p:extLst>
  </p:cSld>
  <p:clrMapOvr>
    <a:masterClrMapping/>
  </p:clrMapOvr>
</p:sldLayout>
</file>

<file path=ppt/slideLayouts/slideLayout20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275D1B-BC12-4205-8BD7-65D93C7B012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96324291"/>
      </p:ext>
    </p:extLst>
  </p:cSld>
  <p:clrMapOvr>
    <a:masterClrMapping/>
  </p:clrMapOvr>
</p:sldLayout>
</file>

<file path=ppt/slideLayouts/slideLayout20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02F618-A0B2-4144-9095-081B23B4F60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19760268"/>
      </p:ext>
    </p:extLst>
  </p:cSld>
  <p:clrMapOvr>
    <a:masterClrMapping/>
  </p:clrMapOvr>
</p:sldLayout>
</file>

<file path=ppt/slideLayouts/slideLayout20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0AF05-08BF-4A7E-952D-A50AE54FBC8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35861704"/>
      </p:ext>
    </p:extLst>
  </p:cSld>
  <p:clrMapOvr>
    <a:masterClrMapping/>
  </p:clrMapOvr>
</p:sldLayout>
</file>

<file path=ppt/slideLayouts/slideLayout20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85829F-961D-4BC1-B6D8-4D09994B2C2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5927663"/>
      </p:ext>
    </p:extLst>
  </p:cSld>
  <p:clrMapOvr>
    <a:masterClrMapping/>
  </p:clrMapOvr>
</p:sldLayout>
</file>

<file path=ppt/slideLayouts/slideLayout2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F59F3-0AE2-47A8-8C60-6578F017994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1884403"/>
      </p:ext>
    </p:extLst>
  </p:cSld>
  <p:clrMapOvr>
    <a:masterClrMapping/>
  </p:clrMapOvr>
</p:sldLayout>
</file>

<file path=ppt/slideLayouts/slideLayout20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213534-B3BC-4628-8AA3-CA49C014163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68533239"/>
      </p:ext>
    </p:extLst>
  </p:cSld>
  <p:clrMapOvr>
    <a:masterClrMapping/>
  </p:clrMapOvr>
</p:sldLayout>
</file>

<file path=ppt/slideLayouts/slideLayout20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82B9B5-FE17-4B33-A3A9-E34938ACD16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9143615"/>
      </p:ext>
    </p:extLst>
  </p:cSld>
  <p:clrMapOvr>
    <a:masterClrMapping/>
  </p:clrMapOvr>
</p:sldLayout>
</file>

<file path=ppt/slideLayouts/slideLayout20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AA87CF-D306-4D81-8919-690044B848B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970315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4FC26A-DA13-4C01-996C-9DD0EC34BCE3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566806729"/>
      </p:ext>
    </p:extLst>
  </p:cSld>
  <p:clrMapOvr>
    <a:masterClrMapping/>
  </p:clrMapOvr>
</p:sldLayout>
</file>

<file path=ppt/slideLayouts/slideLayout2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81A257-6C65-4AAE-8757-200BE40750A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08724496"/>
      </p:ext>
    </p:extLst>
  </p:cSld>
  <p:clrMapOvr>
    <a:masterClrMapping/>
  </p:clrMapOvr>
</p:sldLayout>
</file>

<file path=ppt/slideLayouts/slideLayout2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0D5088-7F82-4FD0-90FE-E1E6003B521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34457671"/>
      </p:ext>
    </p:extLst>
  </p:cSld>
  <p:clrMapOvr>
    <a:masterClrMapping/>
  </p:clrMapOvr>
</p:sldLayout>
</file>

<file path=ppt/slideLayouts/slideLayout2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kumimoji="1" lang="zh-CN" altLang="en-US" sz="3200" u="sng" smtClean="0">
                  <a:solidFill>
                    <a:srgbClr val="000000"/>
                  </a:solidFill>
                  <a:ea typeface="楷体_GB2312" pitchFamily="49" charset="-12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kumimoji="1" lang="zh-CN" altLang="en-US" sz="3200" u="sng" smtClean="0">
                  <a:solidFill>
                    <a:srgbClr val="000000"/>
                  </a:solidFill>
                  <a:ea typeface="楷体_GB2312" pitchFamily="49" charset="-12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kumimoji="1" lang="zh-CN" altLang="en-US" sz="3200" u="sng" smtClean="0">
                  <a:solidFill>
                    <a:srgbClr val="000000"/>
                  </a:solidFill>
                  <a:ea typeface="楷体_GB2312" pitchFamily="49" charset="-12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kumimoji="1" lang="zh-CN" altLang="en-US" sz="3200" u="sng" smtClean="0">
                  <a:solidFill>
                    <a:srgbClr val="000000"/>
                  </a:solidFill>
                  <a:ea typeface="楷体_GB2312" pitchFamily="49" charset="-12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kumimoji="1" lang="zh-CN" altLang="en-US" sz="3200" u="sng" smtClean="0">
                <a:solidFill>
                  <a:srgbClr val="000000"/>
                </a:solidFill>
                <a:ea typeface="楷体_GB2312" pitchFamily="49" charset="-12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kumimoji="1" lang="zh-CN" altLang="en-US" sz="3200" u="sng" smtClean="0">
                <a:solidFill>
                  <a:srgbClr val="000000"/>
                </a:solidFill>
                <a:ea typeface="楷体_GB2312" pitchFamily="49" charset="-12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kumimoji="1" lang="zh-CN" altLang="en-US" sz="3200" u="sng" smtClean="0">
                <a:solidFill>
                  <a:srgbClr val="000000"/>
                </a:solidFill>
                <a:ea typeface="楷体_GB2312" pitchFamily="49" charset="-122"/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B758B534-AF79-47EB-AD5C-8F00AF4DA9D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47982832"/>
      </p:ext>
    </p:extLst>
  </p:cSld>
  <p:clrMapOvr>
    <a:masterClrMapping/>
  </p:clrMapOvr>
</p:sldLayout>
</file>

<file path=ppt/slideLayouts/slideLayout2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27B0A3-022B-4AE6-A1C6-EF5E7B13106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72494071"/>
      </p:ext>
    </p:extLst>
  </p:cSld>
  <p:clrMapOvr>
    <a:masterClrMapping/>
  </p:clrMapOvr>
</p:sldLayout>
</file>

<file path=ppt/slideLayouts/slideLayout2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B2858C-960A-4EBB-843B-67B28D688CB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93505626"/>
      </p:ext>
    </p:extLst>
  </p:cSld>
  <p:clrMapOvr>
    <a:masterClrMapping/>
  </p:clrMapOvr>
</p:sldLayout>
</file>

<file path=ppt/slideLayouts/slideLayout2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ABC0DB-F900-453B-95F7-38483817E49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93519405"/>
      </p:ext>
    </p:extLst>
  </p:cSld>
  <p:clrMapOvr>
    <a:masterClrMapping/>
  </p:clrMapOvr>
</p:sldLayout>
</file>

<file path=ppt/slideLayouts/slideLayout2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C14872-03A9-426C-A870-3D958BF9245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84732112"/>
      </p:ext>
    </p:extLst>
  </p:cSld>
  <p:clrMapOvr>
    <a:masterClrMapping/>
  </p:clrMapOvr>
</p:sldLayout>
</file>

<file path=ppt/slideLayouts/slideLayout2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3827BD-4A30-49DE-BB97-FC76C43B427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99412339"/>
      </p:ext>
    </p:extLst>
  </p:cSld>
  <p:clrMapOvr>
    <a:masterClrMapping/>
  </p:clrMapOvr>
</p:sldLayout>
</file>

<file path=ppt/slideLayouts/slideLayout2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6C970-04F1-4329-A4A9-59FA10F2C5C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70744739"/>
      </p:ext>
    </p:extLst>
  </p:cSld>
  <p:clrMapOvr>
    <a:masterClrMapping/>
  </p:clrMapOvr>
</p:sldLayout>
</file>

<file path=ppt/slideLayouts/slideLayout2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DD0CA6-E846-4422-A9BE-5AA4769037E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425603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A16BD-34D1-4E3F-A95D-FE43C7C3F8A2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894653658"/>
      </p:ext>
    </p:extLst>
  </p:cSld>
  <p:clrMapOvr>
    <a:masterClrMapping/>
  </p:clrMapOvr>
</p:sldLayout>
</file>

<file path=ppt/slideLayouts/slideLayout2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F74DF3-30DF-4D16-8A7F-8B1B7ED2ED6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31266890"/>
      </p:ext>
    </p:extLst>
  </p:cSld>
  <p:clrMapOvr>
    <a:masterClrMapping/>
  </p:clrMapOvr>
</p:sldLayout>
</file>

<file path=ppt/slideLayouts/slideLayout2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4BD7D8-B820-4E46-BBD4-B3393F4277B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80246856"/>
      </p:ext>
    </p:extLst>
  </p:cSld>
  <p:clrMapOvr>
    <a:masterClrMapping/>
  </p:clrMapOvr>
</p:sldLayout>
</file>

<file path=ppt/slideLayouts/slideLayout2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F62201-095D-4484-A54C-85D33B8B954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620763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64FBBF-7D56-4DF9-9C8E-43D434621B9A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835310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D22FA2-7FEB-4E10-88B4-82AE5369B405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24254967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r>
              <a:rPr lang="en-US" altLang="zh-CN" noProof="0" dirty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D762B2-A3A8-4E5A-9EE7-62AB28E305F6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6214155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4B57C7-4C05-4590-B079-A1799ACFB958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74708789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9F7D7-2E45-448A-9111-1AD0321AF2DA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67489869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826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1826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08FD88-54CD-4366-BE88-4A026430B2F2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10399668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969DAE59-35CD-4DB7-AF61-1FD98169208B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373702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CF8DCB-2248-4F5C-AE3C-7BA9AB986CF8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90915176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8A400-50F1-480D-9525-998E7A63E368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0315606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DC548F-6982-4B03-9A55-F0B016B21928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64476497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D521FA-DEB1-4730-9359-3711ECFEBCF1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17145843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01130F-5F2D-46E2-9235-67D9D70A7FF4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65026579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902D58-CFA2-4045-B51E-F15A463F8808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8512308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2269F9-CFB7-4B56-B38C-EE3DF1D3CD93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65706384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697C9-63D4-4124-AA3B-6CEEE5742AF4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17075880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EAC024-099C-4153-A4A0-3D331C68631B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43996760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A0934-B058-4FA0-B060-B5C8472F2C68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93800869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D70F2A-728A-4EF6-9A26-AEC0F6FCAD82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924726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AD10DC-2534-485A-96CF-8CDF76F51A59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90768999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0CF4BD64-4D96-4BE0-B8FE-18F84BDF8E67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6198323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59A03F-F543-4DB5-9BBA-CF51157407F5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49721539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160F31-1D88-490A-934A-ED68B94B59FB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91932178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A644EE-0F43-42ED-8416-2A939EAD1E76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6618587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D1BBD7-15B4-44CA-BE1F-858A54E2F0BD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23819706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8AA050-19CF-4EF1-A236-8D746E65A482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36699361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43D703-9A54-411E-A4ED-821011985763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26321613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9BF937-4EB8-4E06-B5AD-35D99357F537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07185957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1C6B44-15AB-4AAF-91C5-EED37593FE4F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05218644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0EAA79-70CA-4D5A-A490-E01223DB3145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49010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3FAB00-0028-4316-8E17-C7FB04E5CEA8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40604548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5D348C-D1D9-4A5C-AEE0-42A7EA597694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75420202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DD791445-D5C4-4591-ADCD-714F5290AF9B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55147962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257238-3179-48D6-B743-32687BFEBE62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74521536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8D48F7-4531-4CE3-9C7C-7E55F110D7DA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76892708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3BE229-E034-49BE-BF07-8346AFD3A774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45480230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673EED-65C8-44DC-AC27-FCFD71E33367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8677460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8924A3-1D7A-4945-B760-8FF702D959DA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90912661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22FA51-C062-49A1-84C1-08E6753E34CE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57685373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02796E-297D-4A20-ADD8-589DB2243FDC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60097332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24220A-C371-45C1-BD14-A27BBCA2F964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860464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B6D03D-98CC-40AB-A361-DC70A3DCD300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8785378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AAB80B-157E-426A-BB6B-A100D3EB4C0F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79089881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6A7BEF-437F-42FC-BA49-4F93B9F77679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27176412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BAA976-BF27-4A2E-8562-93A9E58E2314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94767528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45D7DB65-9CCA-4298-8506-EB14303B2A0A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670166953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2E7907-5326-4897-BF07-C08220C79945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144896277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A288F0-8930-43EE-8804-97D71F8DB509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25308420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FD93CD-8FDE-42D1-A3A1-0397128D566B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11405604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586055-EF11-4319-935D-F5549F5FA16B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11490489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D165D-BC04-43F0-B364-E72F257F4608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924251617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2A93DF-8950-4F9F-8404-5EC8FF491E7C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828467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7FF92A-CF8D-4977-9BB8-E5C241410BF2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15150935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1ABFB-4BE8-48CF-8CDD-D946B03510AB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07241512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81B211-69D8-4AA3-9517-38F4A351BEF0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58015455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587747-E171-4060-B09A-98C031EDF5B4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585806309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68AC35-5813-4A83-A85C-3F43979FE784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871987412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E04F3FCB-B059-4F97-81E2-B20F85EE2E4B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32967484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E0AB2B-AD7F-4D29-B7CC-4869D6954D42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45001215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A718A-3011-4DD7-8F4A-175CF8B39373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71914125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D59046-0AE7-4054-9550-412A19D08499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156930640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D702CF-7FBA-4525-84D1-FDE63F48519E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254615828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614EB0-463C-4077-AE18-B49C2D58F847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506353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2FF731-BCC8-4DF1-BA28-CD151C0F2A42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958718718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3D9422-E59E-4696-A214-23D142980490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554994267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ACCE41-A924-4574-846C-5E97BA6DDC3C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659333386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04FB4-7D92-42E7-976C-005D3D944218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123863174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0C40DF-1E27-4DCD-9FB5-6908A423B62B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132164323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18EA4D-5466-4901-A97E-0D846A5D0E8E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848776528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ABFB3B02-CF18-48DF-9D85-8B272F00E5D1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429686519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723D31-7E7A-424D-9A2B-F5266ED4EA3F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304023362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3F8829-A0F8-4D07-976A-8CC99BBB6827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10181048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BF53F4-EE0C-4444-9758-DE5A101126F5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466197782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F286E1-B32D-47FE-87C8-3A2124B8B76B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453904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E455D1-EB74-49E3-914E-581C9727B4BE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760528005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D9C745-8010-492E-AAC1-17E8329E9045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620389003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49756B-5A1B-4EF9-9682-C1EC991E57B3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918937249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3BAF8A-B636-41AE-94A3-0B265F729C6A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431098918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8A0B30-0864-401B-BD6A-C2CB966342B2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97262373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9DF2A5-C4A9-4430-A830-74278DEE4699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51088903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57A1B0-BA30-42DA-BCBD-88A3689C6D24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133093870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1C659E-E1F8-4CC4-B151-77E76904B37F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328655615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7458008B-CD74-4B8D-A353-4EC05811162E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98598728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A61FA1-D4A6-407B-B57B-77E6F09FA570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346893826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979B0D-D51F-49F2-A445-6368CD99AE23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438774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5.xml"/><Relationship Id="rId13" Type="http://schemas.openxmlformats.org/officeDocument/2006/relationships/theme" Target="../theme/theme10.xml"/><Relationship Id="rId3" Type="http://schemas.openxmlformats.org/officeDocument/2006/relationships/slideLayout" Target="../slideLayouts/slideLayout110.xml"/><Relationship Id="rId7" Type="http://schemas.openxmlformats.org/officeDocument/2006/relationships/slideLayout" Target="../slideLayouts/slideLayout114.xml"/><Relationship Id="rId12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09.xml"/><Relationship Id="rId1" Type="http://schemas.openxmlformats.org/officeDocument/2006/relationships/slideLayout" Target="../slideLayouts/slideLayout108.xml"/><Relationship Id="rId6" Type="http://schemas.openxmlformats.org/officeDocument/2006/relationships/slideLayout" Target="../slideLayouts/slideLayout113.xml"/><Relationship Id="rId11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2.xml"/><Relationship Id="rId10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1.xml"/><Relationship Id="rId9" Type="http://schemas.openxmlformats.org/officeDocument/2006/relationships/slideLayout" Target="../slideLayouts/slideLayout116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7.xml"/><Relationship Id="rId3" Type="http://schemas.openxmlformats.org/officeDocument/2006/relationships/slideLayout" Target="../slideLayouts/slideLayout122.xml"/><Relationship Id="rId7" Type="http://schemas.openxmlformats.org/officeDocument/2006/relationships/slideLayout" Target="../slideLayouts/slideLayout126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21.xml"/><Relationship Id="rId1" Type="http://schemas.openxmlformats.org/officeDocument/2006/relationships/slideLayout" Target="../slideLayouts/slideLayout120.xml"/><Relationship Id="rId6" Type="http://schemas.openxmlformats.org/officeDocument/2006/relationships/slideLayout" Target="../slideLayouts/slideLayout125.xml"/><Relationship Id="rId11" Type="http://schemas.openxmlformats.org/officeDocument/2006/relationships/slideLayout" Target="../slideLayouts/slideLayout130.xml"/><Relationship Id="rId5" Type="http://schemas.openxmlformats.org/officeDocument/2006/relationships/slideLayout" Target="../slideLayouts/slideLayout124.xml"/><Relationship Id="rId10" Type="http://schemas.openxmlformats.org/officeDocument/2006/relationships/slideLayout" Target="../slideLayouts/slideLayout129.xml"/><Relationship Id="rId4" Type="http://schemas.openxmlformats.org/officeDocument/2006/relationships/slideLayout" Target="../slideLayouts/slideLayout123.xml"/><Relationship Id="rId9" Type="http://schemas.openxmlformats.org/officeDocument/2006/relationships/slideLayout" Target="../slideLayouts/slideLayout128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8.xml"/><Relationship Id="rId3" Type="http://schemas.openxmlformats.org/officeDocument/2006/relationships/slideLayout" Target="../slideLayouts/slideLayout133.xml"/><Relationship Id="rId7" Type="http://schemas.openxmlformats.org/officeDocument/2006/relationships/slideLayout" Target="../slideLayouts/slideLayout137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32.xml"/><Relationship Id="rId1" Type="http://schemas.openxmlformats.org/officeDocument/2006/relationships/slideLayout" Target="../slideLayouts/slideLayout131.xml"/><Relationship Id="rId6" Type="http://schemas.openxmlformats.org/officeDocument/2006/relationships/slideLayout" Target="../slideLayouts/slideLayout136.xml"/><Relationship Id="rId11" Type="http://schemas.openxmlformats.org/officeDocument/2006/relationships/slideLayout" Target="../slideLayouts/slideLayout141.xml"/><Relationship Id="rId5" Type="http://schemas.openxmlformats.org/officeDocument/2006/relationships/slideLayout" Target="../slideLayouts/slideLayout135.xml"/><Relationship Id="rId10" Type="http://schemas.openxmlformats.org/officeDocument/2006/relationships/slideLayout" Target="../slideLayouts/slideLayout140.xml"/><Relationship Id="rId4" Type="http://schemas.openxmlformats.org/officeDocument/2006/relationships/slideLayout" Target="../slideLayouts/slideLayout134.xml"/><Relationship Id="rId9" Type="http://schemas.openxmlformats.org/officeDocument/2006/relationships/slideLayout" Target="../slideLayouts/slideLayout139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9.xml"/><Relationship Id="rId3" Type="http://schemas.openxmlformats.org/officeDocument/2006/relationships/slideLayout" Target="../slideLayouts/slideLayout144.xml"/><Relationship Id="rId7" Type="http://schemas.openxmlformats.org/officeDocument/2006/relationships/slideLayout" Target="../slideLayouts/slideLayout148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43.xml"/><Relationship Id="rId1" Type="http://schemas.openxmlformats.org/officeDocument/2006/relationships/slideLayout" Target="../slideLayouts/slideLayout142.xml"/><Relationship Id="rId6" Type="http://schemas.openxmlformats.org/officeDocument/2006/relationships/slideLayout" Target="../slideLayouts/slideLayout147.xml"/><Relationship Id="rId11" Type="http://schemas.openxmlformats.org/officeDocument/2006/relationships/slideLayout" Target="../slideLayouts/slideLayout152.xml"/><Relationship Id="rId5" Type="http://schemas.openxmlformats.org/officeDocument/2006/relationships/slideLayout" Target="../slideLayouts/slideLayout146.xml"/><Relationship Id="rId10" Type="http://schemas.openxmlformats.org/officeDocument/2006/relationships/slideLayout" Target="../slideLayouts/slideLayout151.xml"/><Relationship Id="rId4" Type="http://schemas.openxmlformats.org/officeDocument/2006/relationships/slideLayout" Target="../slideLayouts/slideLayout145.xml"/><Relationship Id="rId9" Type="http://schemas.openxmlformats.org/officeDocument/2006/relationships/slideLayout" Target="../slideLayouts/slideLayout150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0.xml"/><Relationship Id="rId13" Type="http://schemas.openxmlformats.org/officeDocument/2006/relationships/theme" Target="../theme/theme14.xml"/><Relationship Id="rId3" Type="http://schemas.openxmlformats.org/officeDocument/2006/relationships/slideLayout" Target="../slideLayouts/slideLayout155.xml"/><Relationship Id="rId7" Type="http://schemas.openxmlformats.org/officeDocument/2006/relationships/slideLayout" Target="../slideLayouts/slideLayout159.xml"/><Relationship Id="rId12" Type="http://schemas.openxmlformats.org/officeDocument/2006/relationships/slideLayout" Target="../slideLayouts/slideLayout164.xml"/><Relationship Id="rId2" Type="http://schemas.openxmlformats.org/officeDocument/2006/relationships/slideLayout" Target="../slideLayouts/slideLayout154.xml"/><Relationship Id="rId1" Type="http://schemas.openxmlformats.org/officeDocument/2006/relationships/slideLayout" Target="../slideLayouts/slideLayout153.xml"/><Relationship Id="rId6" Type="http://schemas.openxmlformats.org/officeDocument/2006/relationships/slideLayout" Target="../slideLayouts/slideLayout158.xml"/><Relationship Id="rId11" Type="http://schemas.openxmlformats.org/officeDocument/2006/relationships/slideLayout" Target="../slideLayouts/slideLayout163.xml"/><Relationship Id="rId5" Type="http://schemas.openxmlformats.org/officeDocument/2006/relationships/slideLayout" Target="../slideLayouts/slideLayout157.xml"/><Relationship Id="rId10" Type="http://schemas.openxmlformats.org/officeDocument/2006/relationships/slideLayout" Target="../slideLayouts/slideLayout162.xml"/><Relationship Id="rId4" Type="http://schemas.openxmlformats.org/officeDocument/2006/relationships/slideLayout" Target="../slideLayouts/slideLayout156.xml"/><Relationship Id="rId9" Type="http://schemas.openxmlformats.org/officeDocument/2006/relationships/slideLayout" Target="../slideLayouts/slideLayout161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2.xml"/><Relationship Id="rId13" Type="http://schemas.openxmlformats.org/officeDocument/2006/relationships/theme" Target="../theme/theme15.xml"/><Relationship Id="rId3" Type="http://schemas.openxmlformats.org/officeDocument/2006/relationships/slideLayout" Target="../slideLayouts/slideLayout167.xml"/><Relationship Id="rId7" Type="http://schemas.openxmlformats.org/officeDocument/2006/relationships/slideLayout" Target="../slideLayouts/slideLayout171.xml"/><Relationship Id="rId12" Type="http://schemas.openxmlformats.org/officeDocument/2006/relationships/slideLayout" Target="../slideLayouts/slideLayout176.xml"/><Relationship Id="rId2" Type="http://schemas.openxmlformats.org/officeDocument/2006/relationships/slideLayout" Target="../slideLayouts/slideLayout166.xml"/><Relationship Id="rId1" Type="http://schemas.openxmlformats.org/officeDocument/2006/relationships/slideLayout" Target="../slideLayouts/slideLayout165.xml"/><Relationship Id="rId6" Type="http://schemas.openxmlformats.org/officeDocument/2006/relationships/slideLayout" Target="../slideLayouts/slideLayout170.xml"/><Relationship Id="rId11" Type="http://schemas.openxmlformats.org/officeDocument/2006/relationships/slideLayout" Target="../slideLayouts/slideLayout175.xml"/><Relationship Id="rId5" Type="http://schemas.openxmlformats.org/officeDocument/2006/relationships/slideLayout" Target="../slideLayouts/slideLayout169.xml"/><Relationship Id="rId10" Type="http://schemas.openxmlformats.org/officeDocument/2006/relationships/slideLayout" Target="../slideLayouts/slideLayout174.xml"/><Relationship Id="rId4" Type="http://schemas.openxmlformats.org/officeDocument/2006/relationships/slideLayout" Target="../slideLayouts/slideLayout168.xml"/><Relationship Id="rId9" Type="http://schemas.openxmlformats.org/officeDocument/2006/relationships/slideLayout" Target="../slideLayouts/slideLayout173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4.xml"/><Relationship Id="rId13" Type="http://schemas.openxmlformats.org/officeDocument/2006/relationships/theme" Target="../theme/theme16.xml"/><Relationship Id="rId3" Type="http://schemas.openxmlformats.org/officeDocument/2006/relationships/slideLayout" Target="../slideLayouts/slideLayout179.xml"/><Relationship Id="rId7" Type="http://schemas.openxmlformats.org/officeDocument/2006/relationships/slideLayout" Target="../slideLayouts/slideLayout183.xml"/><Relationship Id="rId12" Type="http://schemas.openxmlformats.org/officeDocument/2006/relationships/slideLayout" Target="../slideLayouts/slideLayout188.xml"/><Relationship Id="rId2" Type="http://schemas.openxmlformats.org/officeDocument/2006/relationships/slideLayout" Target="../slideLayouts/slideLayout178.xml"/><Relationship Id="rId1" Type="http://schemas.openxmlformats.org/officeDocument/2006/relationships/slideLayout" Target="../slideLayouts/slideLayout177.xml"/><Relationship Id="rId6" Type="http://schemas.openxmlformats.org/officeDocument/2006/relationships/slideLayout" Target="../slideLayouts/slideLayout182.xml"/><Relationship Id="rId11" Type="http://schemas.openxmlformats.org/officeDocument/2006/relationships/slideLayout" Target="../slideLayouts/slideLayout187.xml"/><Relationship Id="rId5" Type="http://schemas.openxmlformats.org/officeDocument/2006/relationships/slideLayout" Target="../slideLayouts/slideLayout181.xml"/><Relationship Id="rId10" Type="http://schemas.openxmlformats.org/officeDocument/2006/relationships/slideLayout" Target="../slideLayouts/slideLayout186.xml"/><Relationship Id="rId4" Type="http://schemas.openxmlformats.org/officeDocument/2006/relationships/slideLayout" Target="../slideLayouts/slideLayout180.xml"/><Relationship Id="rId9" Type="http://schemas.openxmlformats.org/officeDocument/2006/relationships/slideLayout" Target="../slideLayouts/slideLayout185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6.xml"/><Relationship Id="rId13" Type="http://schemas.openxmlformats.org/officeDocument/2006/relationships/theme" Target="../theme/theme17.xml"/><Relationship Id="rId3" Type="http://schemas.openxmlformats.org/officeDocument/2006/relationships/slideLayout" Target="../slideLayouts/slideLayout191.xml"/><Relationship Id="rId7" Type="http://schemas.openxmlformats.org/officeDocument/2006/relationships/slideLayout" Target="../slideLayouts/slideLayout195.xml"/><Relationship Id="rId12" Type="http://schemas.openxmlformats.org/officeDocument/2006/relationships/slideLayout" Target="../slideLayouts/slideLayout200.xml"/><Relationship Id="rId2" Type="http://schemas.openxmlformats.org/officeDocument/2006/relationships/slideLayout" Target="../slideLayouts/slideLayout190.xml"/><Relationship Id="rId1" Type="http://schemas.openxmlformats.org/officeDocument/2006/relationships/slideLayout" Target="../slideLayouts/slideLayout189.xml"/><Relationship Id="rId6" Type="http://schemas.openxmlformats.org/officeDocument/2006/relationships/slideLayout" Target="../slideLayouts/slideLayout194.xml"/><Relationship Id="rId11" Type="http://schemas.openxmlformats.org/officeDocument/2006/relationships/slideLayout" Target="../slideLayouts/slideLayout199.xml"/><Relationship Id="rId5" Type="http://schemas.openxmlformats.org/officeDocument/2006/relationships/slideLayout" Target="../slideLayouts/slideLayout193.xml"/><Relationship Id="rId10" Type="http://schemas.openxmlformats.org/officeDocument/2006/relationships/slideLayout" Target="../slideLayouts/slideLayout198.xml"/><Relationship Id="rId4" Type="http://schemas.openxmlformats.org/officeDocument/2006/relationships/slideLayout" Target="../slideLayouts/slideLayout192.xml"/><Relationship Id="rId9" Type="http://schemas.openxmlformats.org/officeDocument/2006/relationships/slideLayout" Target="../slideLayouts/slideLayout197.xml"/></Relationships>
</file>

<file path=ppt/slideMasters/_rels/slideMaster1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8.xml"/><Relationship Id="rId3" Type="http://schemas.openxmlformats.org/officeDocument/2006/relationships/slideLayout" Target="../slideLayouts/slideLayout203.xml"/><Relationship Id="rId7" Type="http://schemas.openxmlformats.org/officeDocument/2006/relationships/slideLayout" Target="../slideLayouts/slideLayout207.xml"/><Relationship Id="rId12" Type="http://schemas.openxmlformats.org/officeDocument/2006/relationships/theme" Target="../theme/theme18.xml"/><Relationship Id="rId2" Type="http://schemas.openxmlformats.org/officeDocument/2006/relationships/slideLayout" Target="../slideLayouts/slideLayout202.xml"/><Relationship Id="rId1" Type="http://schemas.openxmlformats.org/officeDocument/2006/relationships/slideLayout" Target="../slideLayouts/slideLayout201.xml"/><Relationship Id="rId6" Type="http://schemas.openxmlformats.org/officeDocument/2006/relationships/slideLayout" Target="../slideLayouts/slideLayout206.xml"/><Relationship Id="rId11" Type="http://schemas.openxmlformats.org/officeDocument/2006/relationships/slideLayout" Target="../slideLayouts/slideLayout211.xml"/><Relationship Id="rId5" Type="http://schemas.openxmlformats.org/officeDocument/2006/relationships/slideLayout" Target="../slideLayouts/slideLayout205.xml"/><Relationship Id="rId10" Type="http://schemas.openxmlformats.org/officeDocument/2006/relationships/slideLayout" Target="../slideLayouts/slideLayout210.xml"/><Relationship Id="rId4" Type="http://schemas.openxmlformats.org/officeDocument/2006/relationships/slideLayout" Target="../slideLayouts/slideLayout204.xml"/><Relationship Id="rId9" Type="http://schemas.openxmlformats.org/officeDocument/2006/relationships/slideLayout" Target="../slideLayouts/slideLayout209.xml"/></Relationships>
</file>

<file path=ppt/slideMasters/_rels/slideMaster1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9.xml"/><Relationship Id="rId3" Type="http://schemas.openxmlformats.org/officeDocument/2006/relationships/slideLayout" Target="../slideLayouts/slideLayout214.xml"/><Relationship Id="rId7" Type="http://schemas.openxmlformats.org/officeDocument/2006/relationships/slideLayout" Target="../slideLayouts/slideLayout218.xml"/><Relationship Id="rId12" Type="http://schemas.openxmlformats.org/officeDocument/2006/relationships/theme" Target="../theme/theme19.xml"/><Relationship Id="rId2" Type="http://schemas.openxmlformats.org/officeDocument/2006/relationships/slideLayout" Target="../slideLayouts/slideLayout213.xml"/><Relationship Id="rId1" Type="http://schemas.openxmlformats.org/officeDocument/2006/relationships/slideLayout" Target="../slideLayouts/slideLayout212.xml"/><Relationship Id="rId6" Type="http://schemas.openxmlformats.org/officeDocument/2006/relationships/slideLayout" Target="../slideLayouts/slideLayout217.xml"/><Relationship Id="rId11" Type="http://schemas.openxmlformats.org/officeDocument/2006/relationships/slideLayout" Target="../slideLayouts/slideLayout222.xml"/><Relationship Id="rId5" Type="http://schemas.openxmlformats.org/officeDocument/2006/relationships/slideLayout" Target="../slideLayouts/slideLayout216.xml"/><Relationship Id="rId10" Type="http://schemas.openxmlformats.org/officeDocument/2006/relationships/slideLayout" Target="../slideLayouts/slideLayout221.xml"/><Relationship Id="rId4" Type="http://schemas.openxmlformats.org/officeDocument/2006/relationships/slideLayout" Target="../slideLayouts/slideLayout215.xml"/><Relationship Id="rId9" Type="http://schemas.openxmlformats.org/officeDocument/2006/relationships/slideLayout" Target="../slideLayouts/slideLayout220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0.xml"/><Relationship Id="rId3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9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4.xml"/><Relationship Id="rId1" Type="http://schemas.openxmlformats.org/officeDocument/2006/relationships/slideLayout" Target="../slideLayouts/slideLayout63.xml"/><Relationship Id="rId6" Type="http://schemas.openxmlformats.org/officeDocument/2006/relationships/slideLayout" Target="../slideLayouts/slideLayout68.xml"/><Relationship Id="rId11" Type="http://schemas.openxmlformats.org/officeDocument/2006/relationships/slideLayout" Target="../slideLayouts/slideLayout73.xml"/><Relationship Id="rId5" Type="http://schemas.openxmlformats.org/officeDocument/2006/relationships/slideLayout" Target="../slideLayouts/slideLayout67.xml"/><Relationship Id="rId10" Type="http://schemas.openxmlformats.org/officeDocument/2006/relationships/slideLayout" Target="../slideLayouts/slideLayout72.xml"/><Relationship Id="rId4" Type="http://schemas.openxmlformats.org/officeDocument/2006/relationships/slideLayout" Target="../slideLayouts/slideLayout66.xml"/><Relationship Id="rId9" Type="http://schemas.openxmlformats.org/officeDocument/2006/relationships/slideLayout" Target="../slideLayouts/slideLayout71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1.xml"/><Relationship Id="rId3" Type="http://schemas.openxmlformats.org/officeDocument/2006/relationships/slideLayout" Target="../slideLayouts/slideLayout76.xml"/><Relationship Id="rId7" Type="http://schemas.openxmlformats.org/officeDocument/2006/relationships/slideLayout" Target="../slideLayouts/slideLayout80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5.xml"/><Relationship Id="rId1" Type="http://schemas.openxmlformats.org/officeDocument/2006/relationships/slideLayout" Target="../slideLayouts/slideLayout74.xml"/><Relationship Id="rId6" Type="http://schemas.openxmlformats.org/officeDocument/2006/relationships/slideLayout" Target="../slideLayouts/slideLayout79.xml"/><Relationship Id="rId11" Type="http://schemas.openxmlformats.org/officeDocument/2006/relationships/slideLayout" Target="../slideLayouts/slideLayout84.xml"/><Relationship Id="rId5" Type="http://schemas.openxmlformats.org/officeDocument/2006/relationships/slideLayout" Target="../slideLayouts/slideLayout78.xml"/><Relationship Id="rId10" Type="http://schemas.openxmlformats.org/officeDocument/2006/relationships/slideLayout" Target="../slideLayouts/slideLayout83.xml"/><Relationship Id="rId4" Type="http://schemas.openxmlformats.org/officeDocument/2006/relationships/slideLayout" Target="../slideLayouts/slideLayout77.xml"/><Relationship Id="rId9" Type="http://schemas.openxmlformats.org/officeDocument/2006/relationships/slideLayout" Target="../slideLayouts/slideLayout82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2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12" Type="http://schemas.openxmlformats.org/officeDocument/2006/relationships/slideLayout" Target="../slideLayouts/slideLayout96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11" Type="http://schemas.openxmlformats.org/officeDocument/2006/relationships/slideLayout" Target="../slideLayouts/slideLayout95.xml"/><Relationship Id="rId5" Type="http://schemas.openxmlformats.org/officeDocument/2006/relationships/slideLayout" Target="../slideLayouts/slideLayout89.xml"/><Relationship Id="rId10" Type="http://schemas.openxmlformats.org/officeDocument/2006/relationships/slideLayout" Target="../slideLayouts/slideLayout94.xml"/><Relationship Id="rId4" Type="http://schemas.openxmlformats.org/officeDocument/2006/relationships/slideLayout" Target="../slideLayouts/slideLayout88.xml"/><Relationship Id="rId9" Type="http://schemas.openxmlformats.org/officeDocument/2006/relationships/slideLayout" Target="../slideLayouts/slideLayout9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4.xml"/><Relationship Id="rId3" Type="http://schemas.openxmlformats.org/officeDocument/2006/relationships/slideLayout" Target="../slideLayouts/slideLayout99.xml"/><Relationship Id="rId7" Type="http://schemas.openxmlformats.org/officeDocument/2006/relationships/slideLayout" Target="../slideLayouts/slideLayout103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8.xml"/><Relationship Id="rId1" Type="http://schemas.openxmlformats.org/officeDocument/2006/relationships/slideLayout" Target="../slideLayouts/slideLayout97.xml"/><Relationship Id="rId6" Type="http://schemas.openxmlformats.org/officeDocument/2006/relationships/slideLayout" Target="../slideLayouts/slideLayout102.xml"/><Relationship Id="rId11" Type="http://schemas.openxmlformats.org/officeDocument/2006/relationships/slideLayout" Target="../slideLayouts/slideLayout107.xml"/><Relationship Id="rId5" Type="http://schemas.openxmlformats.org/officeDocument/2006/relationships/slideLayout" Target="../slideLayouts/slideLayout101.xml"/><Relationship Id="rId10" Type="http://schemas.openxmlformats.org/officeDocument/2006/relationships/slideLayout" Target="../slideLayouts/slideLayout106.xml"/><Relationship Id="rId4" Type="http://schemas.openxmlformats.org/officeDocument/2006/relationships/slideLayout" Target="../slideLayouts/slideLayout100.xml"/><Relationship Id="rId9" Type="http://schemas.openxmlformats.org/officeDocument/2006/relationships/slideLayout" Target="../slideLayouts/slideLayout10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ea typeface="+mn-ea"/>
              </a:defRPr>
            </a:lvl1pPr>
          </a:lstStyle>
          <a:p>
            <a:pPr>
              <a:defRPr/>
            </a:pPr>
            <a:fld id="{E3A46484-2461-4367-8215-FFBB3A157E1E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439" r:id="rId1"/>
    <p:sldLayoutId id="2147496266" r:id="rId2"/>
    <p:sldLayoutId id="2147496267" r:id="rId3"/>
    <p:sldLayoutId id="2147496268" r:id="rId4"/>
    <p:sldLayoutId id="2147496269" r:id="rId5"/>
    <p:sldLayoutId id="2147496270" r:id="rId6"/>
    <p:sldLayoutId id="2147496271" r:id="rId7"/>
    <p:sldLayoutId id="2147496272" r:id="rId8"/>
    <p:sldLayoutId id="2147496273" r:id="rId9"/>
    <p:sldLayoutId id="2147496274" r:id="rId10"/>
    <p:sldLayoutId id="2147496275" r:id="rId11"/>
    <p:sldLayoutId id="2147496276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7ECDF57A-27AA-450F-990B-F2593C9BF08C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448" r:id="rId1"/>
    <p:sldLayoutId id="2147496364" r:id="rId2"/>
    <p:sldLayoutId id="2147496365" r:id="rId3"/>
    <p:sldLayoutId id="2147496366" r:id="rId4"/>
    <p:sldLayoutId id="2147496367" r:id="rId5"/>
    <p:sldLayoutId id="2147496368" r:id="rId6"/>
    <p:sldLayoutId id="2147496369" r:id="rId7"/>
    <p:sldLayoutId id="2147496370" r:id="rId8"/>
    <p:sldLayoutId id="2147496371" r:id="rId9"/>
    <p:sldLayoutId id="2147496372" r:id="rId10"/>
    <p:sldLayoutId id="2147496373" r:id="rId11"/>
    <p:sldLayoutId id="2147496374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7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127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68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fld id="{C1F39B3B-40A6-40AA-9E1B-DDC12600CB03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449" r:id="rId1"/>
    <p:sldLayoutId id="2147496450" r:id="rId2"/>
    <p:sldLayoutId id="2147496451" r:id="rId3"/>
    <p:sldLayoutId id="2147496452" r:id="rId4"/>
    <p:sldLayoutId id="2147496453" r:id="rId5"/>
    <p:sldLayoutId id="2147496454" r:id="rId6"/>
    <p:sldLayoutId id="2147496455" r:id="rId7"/>
    <p:sldLayoutId id="2147496456" r:id="rId8"/>
    <p:sldLayoutId id="2147496457" r:id="rId9"/>
    <p:sldLayoutId id="2147496458" r:id="rId10"/>
    <p:sldLayoutId id="21474964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68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fld id="{605AE70F-D5F8-491A-ABB9-D862FBC914B8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460" r:id="rId1"/>
    <p:sldLayoutId id="2147496461" r:id="rId2"/>
    <p:sldLayoutId id="2147496462" r:id="rId3"/>
    <p:sldLayoutId id="2147496463" r:id="rId4"/>
    <p:sldLayoutId id="2147496464" r:id="rId5"/>
    <p:sldLayoutId id="2147496465" r:id="rId6"/>
    <p:sldLayoutId id="2147496466" r:id="rId7"/>
    <p:sldLayoutId id="2147496467" r:id="rId8"/>
    <p:sldLayoutId id="2147496468" r:id="rId9"/>
    <p:sldLayoutId id="2147496469" r:id="rId10"/>
    <p:sldLayoutId id="214749647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33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68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fld id="{3C278A3C-EB88-4376-8145-F800C5E607A3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471" r:id="rId1"/>
    <p:sldLayoutId id="2147496472" r:id="rId2"/>
    <p:sldLayoutId id="2147496473" r:id="rId3"/>
    <p:sldLayoutId id="2147496474" r:id="rId4"/>
    <p:sldLayoutId id="2147496475" r:id="rId5"/>
    <p:sldLayoutId id="2147496476" r:id="rId6"/>
    <p:sldLayoutId id="2147496477" r:id="rId7"/>
    <p:sldLayoutId id="2147496478" r:id="rId8"/>
    <p:sldLayoutId id="2147496479" r:id="rId9"/>
    <p:sldLayoutId id="2147496480" r:id="rId10"/>
    <p:sldLayoutId id="214749648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434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434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20A93E31-3965-4EB5-9001-53F643C22DCA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482" r:id="rId1"/>
    <p:sldLayoutId id="2147496375" r:id="rId2"/>
    <p:sldLayoutId id="2147496376" r:id="rId3"/>
    <p:sldLayoutId id="2147496377" r:id="rId4"/>
    <p:sldLayoutId id="2147496378" r:id="rId5"/>
    <p:sldLayoutId id="2147496379" r:id="rId6"/>
    <p:sldLayoutId id="2147496380" r:id="rId7"/>
    <p:sldLayoutId id="2147496381" r:id="rId8"/>
    <p:sldLayoutId id="2147496382" r:id="rId9"/>
    <p:sldLayoutId id="2147496383" r:id="rId10"/>
    <p:sldLayoutId id="2147496384" r:id="rId11"/>
    <p:sldLayoutId id="2147496385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536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537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6E136AB4-11BD-4280-B448-1403590212BA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483" r:id="rId1"/>
    <p:sldLayoutId id="2147496386" r:id="rId2"/>
    <p:sldLayoutId id="2147496387" r:id="rId3"/>
    <p:sldLayoutId id="2147496388" r:id="rId4"/>
    <p:sldLayoutId id="2147496389" r:id="rId5"/>
    <p:sldLayoutId id="2147496390" r:id="rId6"/>
    <p:sldLayoutId id="2147496391" r:id="rId7"/>
    <p:sldLayoutId id="2147496392" r:id="rId8"/>
    <p:sldLayoutId id="2147496393" r:id="rId9"/>
    <p:sldLayoutId id="2147496394" r:id="rId10"/>
    <p:sldLayoutId id="2147496395" r:id="rId11"/>
    <p:sldLayoutId id="2147496396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639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639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09EBEC70-2484-40EE-8F59-12C9E929265B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484" r:id="rId1"/>
    <p:sldLayoutId id="2147496397" r:id="rId2"/>
    <p:sldLayoutId id="2147496398" r:id="rId3"/>
    <p:sldLayoutId id="2147496399" r:id="rId4"/>
    <p:sldLayoutId id="2147496400" r:id="rId5"/>
    <p:sldLayoutId id="2147496401" r:id="rId6"/>
    <p:sldLayoutId id="2147496402" r:id="rId7"/>
    <p:sldLayoutId id="2147496403" r:id="rId8"/>
    <p:sldLayoutId id="2147496404" r:id="rId9"/>
    <p:sldLayoutId id="2147496405" r:id="rId10"/>
    <p:sldLayoutId id="2147496406" r:id="rId11"/>
    <p:sldLayoutId id="2147496407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741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741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0501559A-5470-4E52-A99C-7A274E6559C7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485" r:id="rId1"/>
    <p:sldLayoutId id="2147496408" r:id="rId2"/>
    <p:sldLayoutId id="2147496409" r:id="rId3"/>
    <p:sldLayoutId id="2147496410" r:id="rId4"/>
    <p:sldLayoutId id="2147496411" r:id="rId5"/>
    <p:sldLayoutId id="2147496412" r:id="rId6"/>
    <p:sldLayoutId id="2147496413" r:id="rId7"/>
    <p:sldLayoutId id="2147496414" r:id="rId8"/>
    <p:sldLayoutId id="2147496415" r:id="rId9"/>
    <p:sldLayoutId id="2147496416" r:id="rId10"/>
    <p:sldLayoutId id="2147496417" r:id="rId11"/>
    <p:sldLayoutId id="2147496418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1844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844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6BE408C3-AAA3-4CAF-870A-02CFCF452F0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486" r:id="rId1"/>
    <p:sldLayoutId id="2147496419" r:id="rId2"/>
    <p:sldLayoutId id="2147496420" r:id="rId3"/>
    <p:sldLayoutId id="2147496421" r:id="rId4"/>
    <p:sldLayoutId id="2147496422" r:id="rId5"/>
    <p:sldLayoutId id="2147496423" r:id="rId6"/>
    <p:sldLayoutId id="2147496424" r:id="rId7"/>
    <p:sldLayoutId id="2147496425" r:id="rId8"/>
    <p:sldLayoutId id="2147496426" r:id="rId9"/>
    <p:sldLayoutId id="2147496427" r:id="rId10"/>
    <p:sldLayoutId id="2147496428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1946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946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908F6EE9-3ED6-4A8E-9EF7-D92853C1BEC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487" r:id="rId1"/>
    <p:sldLayoutId id="2147496429" r:id="rId2"/>
    <p:sldLayoutId id="2147496430" r:id="rId3"/>
    <p:sldLayoutId id="2147496431" r:id="rId4"/>
    <p:sldLayoutId id="2147496432" r:id="rId5"/>
    <p:sldLayoutId id="2147496433" r:id="rId6"/>
    <p:sldLayoutId id="2147496434" r:id="rId7"/>
    <p:sldLayoutId id="2147496435" r:id="rId8"/>
    <p:sldLayoutId id="2147496436" r:id="rId9"/>
    <p:sldLayoutId id="2147496437" r:id="rId10"/>
    <p:sldLayoutId id="2147496438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749E4422-7C14-4EA8-A230-09E1A8C47970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440" r:id="rId1"/>
    <p:sldLayoutId id="2147496277" r:id="rId2"/>
    <p:sldLayoutId id="2147496278" r:id="rId3"/>
    <p:sldLayoutId id="2147496279" r:id="rId4"/>
    <p:sldLayoutId id="2147496280" r:id="rId5"/>
    <p:sldLayoutId id="2147496281" r:id="rId6"/>
    <p:sldLayoutId id="2147496282" r:id="rId7"/>
    <p:sldLayoutId id="2147496283" r:id="rId8"/>
    <p:sldLayoutId id="2147496284" r:id="rId9"/>
    <p:sldLayoutId id="2147496285" r:id="rId10"/>
    <p:sldLayoutId id="2147496286" r:id="rId11"/>
    <p:sldLayoutId id="2147496287" r:id="rId12"/>
    <p:sldLayoutId id="2147496288" r:id="rId13"/>
    <p:sldLayoutId id="2147496289" r:id="rId14"/>
    <p:sldLayoutId id="2147496290" r:id="rId15"/>
    <p:sldLayoutId id="2147496291" r:id="rId16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AE4FB61C-46B6-4315-AC8F-AFFF72A00AB4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441" r:id="rId1"/>
    <p:sldLayoutId id="2147496292" r:id="rId2"/>
    <p:sldLayoutId id="2147496293" r:id="rId3"/>
    <p:sldLayoutId id="2147496294" r:id="rId4"/>
    <p:sldLayoutId id="2147496295" r:id="rId5"/>
    <p:sldLayoutId id="2147496296" r:id="rId6"/>
    <p:sldLayoutId id="2147496297" r:id="rId7"/>
    <p:sldLayoutId id="2147496298" r:id="rId8"/>
    <p:sldLayoutId id="2147496299" r:id="rId9"/>
    <p:sldLayoutId id="2147496300" r:id="rId10"/>
    <p:sldLayoutId id="214749630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A1D4796B-8449-4533-AD90-4519E9BF56D5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442" r:id="rId1"/>
    <p:sldLayoutId id="2147496302" r:id="rId2"/>
    <p:sldLayoutId id="2147496303" r:id="rId3"/>
    <p:sldLayoutId id="2147496304" r:id="rId4"/>
    <p:sldLayoutId id="2147496305" r:id="rId5"/>
    <p:sldLayoutId id="2147496306" r:id="rId6"/>
    <p:sldLayoutId id="2147496307" r:id="rId7"/>
    <p:sldLayoutId id="2147496308" r:id="rId8"/>
    <p:sldLayoutId id="2147496309" r:id="rId9"/>
    <p:sldLayoutId id="2147496310" r:id="rId10"/>
    <p:sldLayoutId id="214749631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868A1642-3C71-4CB7-B2A5-48C3B7364409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443" r:id="rId1"/>
    <p:sldLayoutId id="2147496312" r:id="rId2"/>
    <p:sldLayoutId id="2147496313" r:id="rId3"/>
    <p:sldLayoutId id="2147496314" r:id="rId4"/>
    <p:sldLayoutId id="2147496315" r:id="rId5"/>
    <p:sldLayoutId id="2147496316" r:id="rId6"/>
    <p:sldLayoutId id="2147496317" r:id="rId7"/>
    <p:sldLayoutId id="2147496318" r:id="rId8"/>
    <p:sldLayoutId id="2147496319" r:id="rId9"/>
    <p:sldLayoutId id="2147496320" r:id="rId10"/>
    <p:sldLayoutId id="2147496321" r:id="rId11"/>
    <p:sldLayoutId id="2147496322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F5B1BB92-61A8-4495-A668-D0FD7899F2BB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444" r:id="rId1"/>
    <p:sldLayoutId id="2147496323" r:id="rId2"/>
    <p:sldLayoutId id="2147496324" r:id="rId3"/>
    <p:sldLayoutId id="2147496325" r:id="rId4"/>
    <p:sldLayoutId id="2147496326" r:id="rId5"/>
    <p:sldLayoutId id="2147496327" r:id="rId6"/>
    <p:sldLayoutId id="2147496328" r:id="rId7"/>
    <p:sldLayoutId id="2147496329" r:id="rId8"/>
    <p:sldLayoutId id="2147496330" r:id="rId9"/>
    <p:sldLayoutId id="2147496331" r:id="rId10"/>
    <p:sldLayoutId id="2147496332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717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85D68C7A-44EE-4B70-B18E-5A63982501B0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445" r:id="rId1"/>
    <p:sldLayoutId id="2147496333" r:id="rId2"/>
    <p:sldLayoutId id="2147496334" r:id="rId3"/>
    <p:sldLayoutId id="2147496335" r:id="rId4"/>
    <p:sldLayoutId id="2147496336" r:id="rId5"/>
    <p:sldLayoutId id="2147496337" r:id="rId6"/>
    <p:sldLayoutId id="2147496338" r:id="rId7"/>
    <p:sldLayoutId id="2147496339" r:id="rId8"/>
    <p:sldLayoutId id="2147496340" r:id="rId9"/>
    <p:sldLayoutId id="2147496341" r:id="rId10"/>
    <p:sldLayoutId id="2147496342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820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C3283A51-876A-4379-B345-3DA913FE183A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446" r:id="rId1"/>
    <p:sldLayoutId id="2147496343" r:id="rId2"/>
    <p:sldLayoutId id="2147496344" r:id="rId3"/>
    <p:sldLayoutId id="2147496345" r:id="rId4"/>
    <p:sldLayoutId id="2147496346" r:id="rId5"/>
    <p:sldLayoutId id="2147496347" r:id="rId6"/>
    <p:sldLayoutId id="2147496348" r:id="rId7"/>
    <p:sldLayoutId id="2147496349" r:id="rId8"/>
    <p:sldLayoutId id="2147496350" r:id="rId9"/>
    <p:sldLayoutId id="2147496351" r:id="rId10"/>
    <p:sldLayoutId id="2147496352" r:id="rId11"/>
    <p:sldLayoutId id="2147496353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84349F7E-4DEF-433C-BE21-AF508C48887D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447" r:id="rId1"/>
    <p:sldLayoutId id="2147496354" r:id="rId2"/>
    <p:sldLayoutId id="2147496355" r:id="rId3"/>
    <p:sldLayoutId id="2147496356" r:id="rId4"/>
    <p:sldLayoutId id="2147496357" r:id="rId5"/>
    <p:sldLayoutId id="2147496358" r:id="rId6"/>
    <p:sldLayoutId id="2147496359" r:id="rId7"/>
    <p:sldLayoutId id="2147496360" r:id="rId8"/>
    <p:sldLayoutId id="2147496361" r:id="rId9"/>
    <p:sldLayoutId id="2147496362" r:id="rId10"/>
    <p:sldLayoutId id="214749636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6"/>
          <p:cNvSpPr txBox="1">
            <a:spLocks noChangeArrowheads="1"/>
          </p:cNvSpPr>
          <p:nvPr/>
        </p:nvSpPr>
        <p:spPr bwMode="auto">
          <a:xfrm>
            <a:off x="434975" y="598488"/>
            <a:ext cx="8709025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3333CC"/>
              </a:buClr>
              <a:buSzPct val="60000"/>
              <a:buFont typeface="Wingdings" pitchFamily="2" charset="2"/>
              <a:buNone/>
            </a:pPr>
            <a:r>
              <a:rPr lang="zh-CN" altLang="en-US" sz="6000" b="1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第十八课 </a:t>
            </a:r>
            <a:endParaRPr lang="en-US" altLang="zh-CN" sz="6000" b="1">
              <a:solidFill>
                <a:srgbClr val="FF0000"/>
              </a:solidFill>
              <a:latin typeface="楷体" pitchFamily="49" charset="-122"/>
              <a:ea typeface="楷体" pitchFamily="49" charset="-122"/>
            </a:endParaRPr>
          </a:p>
          <a:p>
            <a:pPr algn="ctr" eaLnBrk="1" hangingPunct="1">
              <a:spcBef>
                <a:spcPct val="20000"/>
              </a:spcBef>
              <a:buClr>
                <a:srgbClr val="3333CC"/>
              </a:buClr>
              <a:buSzPct val="60000"/>
              <a:buFont typeface="Wingdings" pitchFamily="2" charset="2"/>
              <a:buNone/>
            </a:pPr>
            <a:r>
              <a:rPr lang="zh-CN" altLang="en-US" sz="6000" b="1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整容（</a:t>
            </a:r>
            <a:r>
              <a:rPr lang="en-US" altLang="zh-CN" sz="6000" b="1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3</a:t>
            </a:r>
            <a:r>
              <a:rPr lang="zh-CN" altLang="en-US" sz="6000" b="1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1100138" y="33338"/>
            <a:ext cx="5600700" cy="1163637"/>
          </a:xfrm>
        </p:spPr>
        <p:txBody>
          <a:bodyPr/>
          <a:lstStyle/>
          <a:p>
            <a:pPr eaLnBrk="1" hangingPunct="1"/>
            <a:r>
              <a:rPr lang="zh-CN" altLang="en-US" sz="4000" b="1" smtClean="0">
                <a:solidFill>
                  <a:schemeClr val="tx1"/>
                </a:solidFill>
              </a:rPr>
              <a:t>练习   暗暗</a:t>
            </a:r>
            <a:r>
              <a:rPr lang="en-US" altLang="zh-CN" sz="4000" b="1" smtClean="0">
                <a:solidFill>
                  <a:schemeClr val="tx1"/>
                </a:solidFill>
              </a:rPr>
              <a:t>/</a:t>
            </a:r>
            <a:r>
              <a:rPr lang="zh-CN" altLang="en-US" sz="4000" b="1" smtClean="0">
                <a:solidFill>
                  <a:schemeClr val="tx1"/>
                </a:solidFill>
              </a:rPr>
              <a:t>偷偷</a:t>
            </a:r>
          </a:p>
        </p:txBody>
      </p:sp>
      <p:sp>
        <p:nvSpPr>
          <p:cNvPr id="1002499" name="Text Box 3"/>
          <p:cNvSpPr txBox="1">
            <a:spLocks noChangeArrowheads="1"/>
          </p:cNvSpPr>
          <p:nvPr/>
        </p:nvSpPr>
        <p:spPr bwMode="auto">
          <a:xfrm>
            <a:off x="323850" y="1844675"/>
            <a:ext cx="882015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09600" indent="-609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zh-CN" altLang="en-US" sz="3200" b="1">
                <a:solidFill>
                  <a:srgbClr val="000000"/>
                </a:solidFill>
                <a:ea typeface="楷体_GB2312" pitchFamily="49" charset="-122"/>
              </a:rPr>
              <a:t>他竟然（     ）地拿走了我的词典，我心里（    ）生气。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zh-CN" altLang="en-US" sz="3200" b="1">
                <a:solidFill>
                  <a:srgbClr val="000000"/>
                </a:solidFill>
                <a:ea typeface="楷体_GB2312" pitchFamily="49" charset="-122"/>
              </a:rPr>
              <a:t>听到升职的消息，他心里（      ）激动。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700338" y="1908175"/>
            <a:ext cx="12954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b="1">
                <a:solidFill>
                  <a:srgbClr val="FF0000"/>
                </a:solidFill>
              </a:rPr>
              <a:t>偷偷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331913" y="2482850"/>
            <a:ext cx="1295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b="1">
                <a:solidFill>
                  <a:srgbClr val="FF0000"/>
                </a:solidFill>
              </a:rPr>
              <a:t>暗暗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940425" y="3068638"/>
            <a:ext cx="1295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b="1">
                <a:solidFill>
                  <a:srgbClr val="FF0000"/>
                </a:solidFill>
              </a:rPr>
              <a:t>暗暗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2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2499" grpId="0"/>
      <p:bldP spid="4" grpId="0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smtClean="0">
                <a:solidFill>
                  <a:schemeClr val="tx1"/>
                </a:solidFill>
              </a:rPr>
              <a:t>语言点</a:t>
            </a:r>
            <a:r>
              <a:rPr lang="en-US" altLang="zh-CN" b="1" smtClean="0">
                <a:solidFill>
                  <a:schemeClr val="tx1"/>
                </a:solidFill>
              </a:rPr>
              <a:t>8</a:t>
            </a:r>
            <a:r>
              <a:rPr lang="zh-CN" altLang="en-US" b="1" smtClean="0">
                <a:solidFill>
                  <a:schemeClr val="tx1"/>
                </a:solidFill>
              </a:rPr>
              <a:t>：依然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850" y="1700213"/>
            <a:ext cx="8820150" cy="2160587"/>
          </a:xfrm>
        </p:spPr>
        <p:txBody>
          <a:bodyPr>
            <a:normAutofit lnSpcReduction="100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altLang="zh-CN" b="1" dirty="0" smtClean="0"/>
              <a:t>1.</a:t>
            </a:r>
            <a:r>
              <a:rPr lang="zh-CN" altLang="en-US" b="1" dirty="0">
                <a:ea typeface="楷体_GB2312" pitchFamily="49" charset="-122"/>
              </a:rPr>
              <a:t>十年未见，她的样子</a:t>
            </a:r>
            <a:r>
              <a:rPr lang="zh-CN" altLang="en-US" b="1" dirty="0">
                <a:solidFill>
                  <a:srgbClr val="FF0000"/>
                </a:solidFill>
                <a:ea typeface="楷体_GB2312" pitchFamily="49" charset="-122"/>
              </a:rPr>
              <a:t>依然</a:t>
            </a:r>
            <a:r>
              <a:rPr lang="zh-CN" altLang="en-US" b="1" dirty="0">
                <a:ea typeface="楷体_GB2312" pitchFamily="49" charset="-122"/>
              </a:rPr>
              <a:t>没</a:t>
            </a:r>
            <a:r>
              <a:rPr lang="zh-CN" altLang="en-US" b="1" dirty="0" smtClean="0">
                <a:ea typeface="楷体_GB2312" pitchFamily="49" charset="-122"/>
              </a:rPr>
              <a:t>变</a:t>
            </a:r>
            <a:r>
              <a:rPr lang="zh-CN" altLang="en-US" b="1" dirty="0" smtClean="0"/>
              <a:t>。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altLang="zh-CN" b="1" dirty="0" smtClean="0"/>
              <a:t>2.</a:t>
            </a:r>
            <a:r>
              <a:rPr lang="zh-CN" altLang="en-US" b="1" dirty="0" smtClean="0"/>
              <a:t>他说汉语已经很地道了，但他</a:t>
            </a:r>
            <a:r>
              <a:rPr lang="zh-CN" altLang="en-US" b="1" dirty="0" smtClean="0">
                <a:solidFill>
                  <a:srgbClr val="FF0000"/>
                </a:solidFill>
              </a:rPr>
              <a:t>依然</a:t>
            </a:r>
            <a:r>
              <a:rPr lang="zh-CN" altLang="en-US" b="1" dirty="0" smtClean="0"/>
              <a:t>希望自己的汉语能更流利些。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 smtClean="0"/>
              <a:t> </a:t>
            </a:r>
            <a:endParaRPr lang="zh-CN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smtClean="0">
                <a:solidFill>
                  <a:schemeClr val="tx1"/>
                </a:solidFill>
              </a:rPr>
              <a:t>用“依然”完成句子：</a:t>
            </a:r>
            <a:endParaRPr lang="zh-CN" altLang="en-US" smtClean="0">
              <a:solidFill>
                <a:schemeClr val="tx1"/>
              </a:solidFill>
            </a:endParaRPr>
          </a:p>
        </p:txBody>
      </p:sp>
      <p:sp>
        <p:nvSpPr>
          <p:cNvPr id="90115" name="内容占位符 2"/>
          <p:cNvSpPr>
            <a:spLocks noGrp="1"/>
          </p:cNvSpPr>
          <p:nvPr>
            <p:ph idx="1"/>
          </p:nvPr>
        </p:nvSpPr>
        <p:spPr>
          <a:xfrm>
            <a:off x="323850" y="1906588"/>
            <a:ext cx="8820150" cy="41148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1</a:t>
            </a:r>
            <a:r>
              <a:rPr lang="zh-CN" altLang="en-US" sz="2800" b="1" smtClean="0"/>
              <a:t>． 十年过去了，</a:t>
            </a:r>
            <a:r>
              <a:rPr lang="en-US" altLang="zh-CN" sz="2800" b="1" smtClean="0"/>
              <a:t>___________________</a:t>
            </a:r>
            <a:r>
              <a:rPr lang="zh-CN" altLang="en-US" sz="2800" b="1" smtClean="0"/>
              <a:t>。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2</a:t>
            </a:r>
            <a:r>
              <a:rPr lang="zh-CN" altLang="en-US" sz="2800" b="1" smtClean="0"/>
              <a:t>． 不瞒你说，</a:t>
            </a:r>
            <a:r>
              <a:rPr lang="en-US" altLang="zh-CN" sz="2800" b="1" smtClean="0"/>
              <a:t>____________________</a:t>
            </a:r>
            <a:r>
              <a:rPr lang="zh-CN" altLang="en-US" sz="2800" b="1" smtClean="0"/>
              <a:t>。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3</a:t>
            </a:r>
            <a:r>
              <a:rPr lang="zh-CN" altLang="en-US" sz="2800" b="1" smtClean="0"/>
              <a:t>． 他已经四十五岁了，</a:t>
            </a:r>
            <a:r>
              <a:rPr lang="en-US" altLang="zh-CN" sz="2800" b="1" smtClean="0"/>
              <a:t>_______________</a:t>
            </a:r>
            <a:r>
              <a:rPr lang="zh-CN" altLang="en-US" sz="2800" b="1" smtClean="0"/>
              <a:t>。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4</a:t>
            </a:r>
            <a:r>
              <a:rPr lang="zh-CN" altLang="en-US" sz="2800" b="1" smtClean="0"/>
              <a:t>． </a:t>
            </a:r>
            <a:r>
              <a:rPr lang="en-US" altLang="zh-CN" sz="2800" b="1" smtClean="0"/>
              <a:t>________________</a:t>
            </a:r>
            <a:r>
              <a:rPr lang="zh-CN" altLang="en-US" sz="2800" b="1" smtClean="0"/>
              <a:t>，我跟他还是不要见面了。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 </a:t>
            </a:r>
            <a:endParaRPr lang="zh-CN" altLang="en-US" sz="2800" b="1" smtClean="0"/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 </a:t>
            </a:r>
            <a:endParaRPr lang="zh-CN" altLang="zh-CN" sz="2800" b="1" smtClean="0"/>
          </a:p>
          <a:p>
            <a:pPr marL="0" indent="0">
              <a:buFont typeface="Wingdings" pitchFamily="2" charset="2"/>
              <a:buNone/>
            </a:pPr>
            <a:endParaRPr lang="zh-CN" altLang="en-US" sz="2800" b="1" smtClean="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348038" y="1831975"/>
            <a:ext cx="38163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0000FF"/>
                </a:solidFill>
              </a:rPr>
              <a:t>他</a:t>
            </a:r>
            <a:r>
              <a:rPr lang="zh-CN" altLang="en-US" sz="2800" b="1">
                <a:solidFill>
                  <a:srgbClr val="FF0000"/>
                </a:solidFill>
              </a:rPr>
              <a:t>依然</a:t>
            </a:r>
            <a:r>
              <a:rPr lang="zh-CN" altLang="en-US" sz="2800" b="1">
                <a:solidFill>
                  <a:srgbClr val="0000FF"/>
                </a:solidFill>
              </a:rPr>
              <a:t>显得很年轻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167063" y="2354263"/>
            <a:ext cx="38877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0000FF"/>
                </a:solidFill>
              </a:rPr>
              <a:t>我现在</a:t>
            </a:r>
            <a:r>
              <a:rPr lang="zh-CN" altLang="en-US" sz="2800" b="1">
                <a:solidFill>
                  <a:srgbClr val="FF0000"/>
                </a:solidFill>
              </a:rPr>
              <a:t>依然</a:t>
            </a:r>
            <a:r>
              <a:rPr lang="zh-CN" altLang="en-US" sz="2800" b="1">
                <a:solidFill>
                  <a:srgbClr val="0000FF"/>
                </a:solidFill>
              </a:rPr>
              <a:t>爱着她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430713" y="2905125"/>
            <a:ext cx="40290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0000FF"/>
                </a:solidFill>
              </a:rPr>
              <a:t>身体</a:t>
            </a:r>
            <a:r>
              <a:rPr lang="zh-CN" altLang="en-US" sz="2800" b="1">
                <a:solidFill>
                  <a:srgbClr val="FF0000"/>
                </a:solidFill>
              </a:rPr>
              <a:t>依然</a:t>
            </a:r>
            <a:r>
              <a:rPr lang="zh-CN" altLang="en-US" sz="2800" b="1">
                <a:solidFill>
                  <a:srgbClr val="0000FF"/>
                </a:solidFill>
              </a:rPr>
              <a:t>很健康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042988" y="3409950"/>
            <a:ext cx="36734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0000FF"/>
                </a:solidFill>
              </a:rPr>
              <a:t>我们的</a:t>
            </a:r>
            <a:r>
              <a:rPr lang="zh-CN" altLang="en-US" sz="2800" b="1">
                <a:solidFill>
                  <a:srgbClr val="FF0000"/>
                </a:solidFill>
              </a:rPr>
              <a:t>关系</a:t>
            </a:r>
            <a:r>
              <a:rPr lang="zh-CN" altLang="en-US" sz="2800" b="1">
                <a:solidFill>
                  <a:srgbClr val="0000FF"/>
                </a:solidFill>
              </a:rPr>
              <a:t>依然不好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smtClean="0"/>
              <a:t>课文：</a:t>
            </a:r>
          </a:p>
        </p:txBody>
      </p:sp>
      <p:sp>
        <p:nvSpPr>
          <p:cNvPr id="120835" name="Content Placeholder 2"/>
          <p:cNvSpPr>
            <a:spLocks noGrp="1"/>
          </p:cNvSpPr>
          <p:nvPr>
            <p:ph idx="1"/>
          </p:nvPr>
        </p:nvSpPr>
        <p:spPr>
          <a:xfrm>
            <a:off x="611188" y="3025775"/>
            <a:ext cx="8243887" cy="2419350"/>
          </a:xfrm>
        </p:spPr>
        <p:txBody>
          <a:bodyPr/>
          <a:lstStyle/>
          <a:p>
            <a:r>
              <a:rPr lang="zh-CN" altLang="en-US" b="1" smtClean="0">
                <a:solidFill>
                  <a:srgbClr val="FF0000"/>
                </a:solidFill>
              </a:rPr>
              <a:t>惊人</a:t>
            </a:r>
            <a:r>
              <a:rPr lang="zh-CN" altLang="en-US" b="1" smtClean="0">
                <a:solidFill>
                  <a:srgbClr val="0000FF"/>
                </a:solidFill>
              </a:rPr>
              <a:t>，五官端正，化妆，耐看</a:t>
            </a:r>
            <a:endParaRPr lang="en-US" altLang="zh-CN" b="1" smtClean="0">
              <a:solidFill>
                <a:srgbClr val="0000FF"/>
              </a:solidFill>
            </a:endParaRPr>
          </a:p>
          <a:p>
            <a:r>
              <a:rPr lang="zh-CN" altLang="en-US" b="1" smtClean="0">
                <a:solidFill>
                  <a:srgbClr val="0000FF"/>
                </a:solidFill>
              </a:rPr>
              <a:t>治疗，理想，化</a:t>
            </a:r>
            <a:r>
              <a:rPr lang="en-US" altLang="zh-CN" b="1" smtClean="0">
                <a:solidFill>
                  <a:srgbClr val="0000FF"/>
                </a:solidFill>
              </a:rPr>
              <a:t>……</a:t>
            </a:r>
            <a:r>
              <a:rPr lang="zh-CN" altLang="en-US" b="1" smtClean="0">
                <a:solidFill>
                  <a:srgbClr val="0000FF"/>
                </a:solidFill>
              </a:rPr>
              <a:t>妆，性感，</a:t>
            </a:r>
            <a:r>
              <a:rPr lang="zh-CN" altLang="en-US" b="1" smtClean="0">
                <a:solidFill>
                  <a:srgbClr val="FF0000"/>
                </a:solidFill>
              </a:rPr>
              <a:t>对照</a:t>
            </a:r>
            <a:r>
              <a:rPr lang="zh-CN" altLang="en-US" b="1" smtClean="0">
                <a:solidFill>
                  <a:srgbClr val="0000FF"/>
                </a:solidFill>
              </a:rPr>
              <a:t>，不自然，朴素</a:t>
            </a:r>
            <a:endParaRPr lang="en-US" altLang="zh-CN" b="1" smtClean="0">
              <a:solidFill>
                <a:srgbClr val="0000FF"/>
              </a:solidFill>
            </a:endParaRPr>
          </a:p>
        </p:txBody>
      </p:sp>
      <p:sp>
        <p:nvSpPr>
          <p:cNvPr id="92164" name="TextBox 4"/>
          <p:cNvSpPr txBox="1">
            <a:spLocks noChangeArrowheads="1"/>
          </p:cNvSpPr>
          <p:nvPr/>
        </p:nvSpPr>
        <p:spPr bwMode="auto">
          <a:xfrm>
            <a:off x="250825" y="1620838"/>
            <a:ext cx="84978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3200" b="1"/>
              <a:t>莉莉是什么样子的女孩？整容效果怎么样？</a:t>
            </a:r>
          </a:p>
        </p:txBody>
      </p:sp>
      <p:sp>
        <p:nvSpPr>
          <p:cNvPr id="92166" name="AutoShape 8" descr="http://img5.imgtn.bdimg.com/it/u=3829986221,434930730&amp;fm=23&amp;gp=0.jpg"/>
          <p:cNvSpPr>
            <a:spLocks noChangeAspect="1" noChangeArrowheads="1"/>
          </p:cNvSpPr>
          <p:nvPr/>
        </p:nvSpPr>
        <p:spPr bwMode="auto">
          <a:xfrm>
            <a:off x="16192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标题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8043862" cy="1163637"/>
          </a:xfrm>
        </p:spPr>
        <p:txBody>
          <a:bodyPr/>
          <a:lstStyle/>
          <a:p>
            <a:r>
              <a:rPr lang="zh-CN" altLang="en-US" b="1" smtClean="0">
                <a:solidFill>
                  <a:schemeClr val="tx1"/>
                </a:solidFill>
              </a:rPr>
              <a:t>课文：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850" y="2276475"/>
            <a:ext cx="8496300" cy="3024188"/>
          </a:xfrm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zh-CN" altLang="en-US" b="1" smtClean="0"/>
              <a:t>小张</a:t>
            </a:r>
            <a:r>
              <a:rPr lang="zh-CN" altLang="en-US" b="1" smtClean="0">
                <a:solidFill>
                  <a:srgbClr val="0000FF"/>
                </a:solidFill>
              </a:rPr>
              <a:t>：激光嫩肤，细腻</a:t>
            </a:r>
            <a:endParaRPr lang="en-US" altLang="zh-CN" b="1" smtClean="0">
              <a:solidFill>
                <a:srgbClr val="0000FF"/>
              </a:solidFill>
            </a:endParaRPr>
          </a:p>
          <a:p>
            <a:pPr marL="0" indent="0">
              <a:buFont typeface="Wingdings" pitchFamily="2" charset="2"/>
              <a:buNone/>
            </a:pPr>
            <a:r>
              <a:rPr lang="zh-CN" altLang="en-US" b="1" smtClean="0"/>
              <a:t>医生</a:t>
            </a:r>
            <a:r>
              <a:rPr lang="zh-CN" altLang="en-US" b="1" smtClean="0">
                <a:solidFill>
                  <a:srgbClr val="0000FF"/>
                </a:solidFill>
              </a:rPr>
              <a:t>：皮肤，没有</a:t>
            </a:r>
            <a:r>
              <a:rPr lang="en-US" altLang="zh-CN" b="1" smtClean="0">
                <a:solidFill>
                  <a:srgbClr val="0000FF"/>
                </a:solidFill>
              </a:rPr>
              <a:t>……</a:t>
            </a:r>
            <a:r>
              <a:rPr lang="zh-CN" altLang="en-US" b="1" smtClean="0">
                <a:solidFill>
                  <a:srgbClr val="0000FF"/>
                </a:solidFill>
              </a:rPr>
              <a:t>的必要</a:t>
            </a:r>
            <a:endParaRPr lang="en-US" altLang="zh-CN" b="1" smtClean="0">
              <a:solidFill>
                <a:srgbClr val="0000FF"/>
              </a:solidFill>
            </a:endParaRPr>
          </a:p>
          <a:p>
            <a:pPr marL="0" indent="0">
              <a:buFont typeface="Wingdings" pitchFamily="2" charset="2"/>
              <a:buNone/>
            </a:pPr>
            <a:r>
              <a:rPr lang="zh-CN" altLang="en-US" b="1" smtClean="0"/>
              <a:t>小张</a:t>
            </a:r>
            <a:r>
              <a:rPr lang="zh-CN" altLang="en-US" b="1" smtClean="0">
                <a:solidFill>
                  <a:srgbClr val="0000FF"/>
                </a:solidFill>
              </a:rPr>
              <a:t>：怀疑，</a:t>
            </a:r>
            <a:r>
              <a:rPr lang="zh-CN" altLang="en-US" b="1" smtClean="0">
                <a:solidFill>
                  <a:srgbClr val="FF0000"/>
                </a:solidFill>
              </a:rPr>
              <a:t>委屈</a:t>
            </a:r>
            <a:r>
              <a:rPr lang="zh-CN" altLang="en-US" b="1" smtClean="0">
                <a:solidFill>
                  <a:srgbClr val="0000FF"/>
                </a:solidFill>
              </a:rPr>
              <a:t>。陷入，怪圈，担心，</a:t>
            </a:r>
            <a:r>
              <a:rPr lang="zh-CN" altLang="en-US" b="1" smtClean="0">
                <a:solidFill>
                  <a:srgbClr val="FF0000"/>
                </a:solidFill>
              </a:rPr>
              <a:t>配不上</a:t>
            </a:r>
            <a:r>
              <a:rPr lang="zh-CN" altLang="en-US" b="1" smtClean="0">
                <a:solidFill>
                  <a:srgbClr val="0000FF"/>
                </a:solidFill>
              </a:rPr>
              <a:t>，</a:t>
            </a:r>
            <a:r>
              <a:rPr lang="zh-CN" altLang="en-US" b="1" smtClean="0">
                <a:solidFill>
                  <a:srgbClr val="FF0000"/>
                </a:solidFill>
              </a:rPr>
              <a:t>面临</a:t>
            </a:r>
            <a:r>
              <a:rPr lang="en-US" altLang="zh-CN" b="1" smtClean="0">
                <a:solidFill>
                  <a:srgbClr val="0000FF"/>
                </a:solidFill>
              </a:rPr>
              <a:t>……</a:t>
            </a:r>
            <a:r>
              <a:rPr lang="zh-CN" altLang="en-US" b="1" smtClean="0">
                <a:solidFill>
                  <a:srgbClr val="0000FF"/>
                </a:solidFill>
              </a:rPr>
              <a:t>危机</a:t>
            </a:r>
            <a:endParaRPr lang="en-US" altLang="zh-CN" b="1" smtClean="0">
              <a:solidFill>
                <a:srgbClr val="0000FF"/>
              </a:solidFill>
            </a:endParaRPr>
          </a:p>
          <a:p>
            <a:pPr marL="0" indent="0">
              <a:buFont typeface="Wingdings" pitchFamily="2" charset="2"/>
              <a:buNone/>
            </a:pPr>
            <a:r>
              <a:rPr lang="zh-CN" altLang="en-US" b="1" smtClean="0"/>
              <a:t>医生</a:t>
            </a:r>
            <a:r>
              <a:rPr lang="zh-CN" altLang="en-US" b="1" smtClean="0">
                <a:solidFill>
                  <a:srgbClr val="0000FF"/>
                </a:solidFill>
              </a:rPr>
              <a:t>：需要的不是</a:t>
            </a:r>
            <a:r>
              <a:rPr lang="en-US" altLang="zh-CN" b="1" smtClean="0">
                <a:solidFill>
                  <a:srgbClr val="0000FF"/>
                </a:solidFill>
              </a:rPr>
              <a:t>……</a:t>
            </a:r>
            <a:r>
              <a:rPr lang="zh-CN" altLang="en-US" b="1" smtClean="0">
                <a:solidFill>
                  <a:srgbClr val="0000FF"/>
                </a:solidFill>
              </a:rPr>
              <a:t>而是</a:t>
            </a:r>
            <a:r>
              <a:rPr lang="en-US" altLang="zh-CN" b="1" smtClean="0">
                <a:solidFill>
                  <a:srgbClr val="0000FF"/>
                </a:solidFill>
              </a:rPr>
              <a:t>……</a:t>
            </a:r>
            <a:r>
              <a:rPr lang="zh-CN" altLang="en-US" b="1" smtClean="0">
                <a:solidFill>
                  <a:srgbClr val="0000FF"/>
                </a:solidFill>
              </a:rPr>
              <a:t>，挽回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smtClean="0">
                <a:solidFill>
                  <a:schemeClr val="tx1"/>
                </a:solidFill>
              </a:rPr>
              <a:t>小结：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0825" y="1844675"/>
            <a:ext cx="8785225" cy="4114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zh-CN" altLang="en-US" b="1" dirty="0" smtClean="0"/>
              <a:t>重点词：</a:t>
            </a:r>
            <a:r>
              <a:rPr lang="zh-CN" altLang="en-US" b="1" dirty="0" smtClean="0">
                <a:solidFill>
                  <a:srgbClr val="0000FF"/>
                </a:solidFill>
              </a:rPr>
              <a:t>委屈，</a:t>
            </a:r>
            <a:r>
              <a:rPr lang="zh-CN" altLang="en-US" b="1" dirty="0">
                <a:solidFill>
                  <a:srgbClr val="0000FF"/>
                </a:solidFill>
              </a:rPr>
              <a:t>面</a:t>
            </a:r>
            <a:r>
              <a:rPr lang="zh-CN" altLang="en-US" b="1" dirty="0" smtClean="0">
                <a:solidFill>
                  <a:srgbClr val="0000FF"/>
                </a:solidFill>
              </a:rPr>
              <a:t>临</a:t>
            </a:r>
            <a:endParaRPr lang="en-US" altLang="zh-CN" b="1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zh-CN" altLang="en-US" b="1" dirty="0"/>
              <a:t>语</a:t>
            </a:r>
            <a:r>
              <a:rPr lang="zh-CN" altLang="en-US" b="1" dirty="0" smtClean="0"/>
              <a:t>法：</a:t>
            </a:r>
            <a:r>
              <a:rPr lang="zh-CN" altLang="en-US" b="1" dirty="0" smtClean="0">
                <a:solidFill>
                  <a:srgbClr val="0000FF"/>
                </a:solidFill>
              </a:rPr>
              <a:t>暗暗，依然</a:t>
            </a:r>
            <a:endParaRPr lang="en-US" altLang="zh-CN" b="1" dirty="0" smtClean="0">
              <a:solidFill>
                <a:srgbClr val="0000FF"/>
              </a:solidFill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zh-CN" altLang="en-US" b="1" dirty="0" smtClean="0"/>
              <a:t>课文：</a:t>
            </a:r>
            <a:endParaRPr lang="en-US" altLang="zh-CN" b="1" dirty="0" smtClean="0"/>
          </a:p>
          <a:p>
            <a:pPr marL="914400" lvl="1" indent="-514350">
              <a:buFont typeface="+mj-lt"/>
              <a:buAutoNum type="arabicPeriod"/>
              <a:defRPr/>
            </a:pPr>
            <a:r>
              <a:rPr lang="zh-CN" altLang="en-US" b="1" dirty="0" smtClean="0"/>
              <a:t>莉莉整容以后有什么变化？“我”觉得怎么样？</a:t>
            </a:r>
            <a:endParaRPr lang="en-US" altLang="zh-CN" b="1" dirty="0" smtClean="0"/>
          </a:p>
          <a:p>
            <a:pPr marL="914400" lvl="1" indent="-514350">
              <a:buFont typeface="+mj-lt"/>
              <a:buAutoNum type="arabicPeriod"/>
              <a:defRPr/>
            </a:pPr>
            <a:r>
              <a:rPr lang="zh-CN" altLang="en-US" b="1" dirty="0" smtClean="0"/>
              <a:t>小张为什么来找“我”？</a:t>
            </a:r>
            <a:endParaRPr lang="en-US" altLang="zh-CN" b="1" dirty="0" smtClean="0"/>
          </a:p>
          <a:p>
            <a:pPr marL="914400" lvl="1" indent="-514350">
              <a:buFont typeface="+mj-lt"/>
              <a:buAutoNum type="arabicPeriod"/>
              <a:defRPr/>
            </a:pPr>
            <a:r>
              <a:rPr lang="zh-CN" altLang="en-US" b="1" dirty="0" smtClean="0"/>
              <a:t>“我”是什么态度？为什么？</a:t>
            </a:r>
            <a:endParaRPr lang="en-US" altLang="zh-CN" b="1" dirty="0" smtClean="0"/>
          </a:p>
          <a:p>
            <a:pPr marL="400050" lvl="1" indent="0">
              <a:buFont typeface="Wingdings" pitchFamily="2" charset="2"/>
              <a:buNone/>
              <a:defRPr/>
            </a:pPr>
            <a:endParaRPr lang="en-US" altLang="zh-CN" b="1" dirty="0" smtClean="0"/>
          </a:p>
          <a:p>
            <a:pPr marL="400050" lvl="1" indent="0">
              <a:buFont typeface="Wingdings" pitchFamily="2" charset="2"/>
              <a:buNone/>
              <a:defRPr/>
            </a:pPr>
            <a:endParaRPr lang="en-US" altLang="zh-CN" b="1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en-US" altLang="zh-CN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smtClean="0">
                <a:solidFill>
                  <a:schemeClr val="tx1"/>
                </a:solidFill>
              </a:rPr>
              <a:t>作业和练习：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0825" y="1844675"/>
            <a:ext cx="8785225" cy="4114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zh-CN" altLang="en-US" b="1" u="sng" dirty="0"/>
              <a:t>作</a:t>
            </a:r>
            <a:r>
              <a:rPr lang="zh-CN" altLang="en-US" b="1" u="sng" dirty="0" smtClean="0"/>
              <a:t>业：练</a:t>
            </a:r>
            <a:r>
              <a:rPr lang="zh-CN" altLang="en-US" b="1" u="sng" dirty="0"/>
              <a:t>习活页，</a:t>
            </a:r>
            <a:r>
              <a:rPr lang="en-US" altLang="zh-CN" b="1" u="sng" dirty="0" smtClean="0"/>
              <a:t>p22</a:t>
            </a:r>
            <a:r>
              <a:rPr lang="zh-CN" altLang="en-US" b="1" u="sng" dirty="0" smtClean="0"/>
              <a:t>，第五题</a:t>
            </a:r>
            <a:endParaRPr lang="en-US" altLang="zh-CN" b="1" u="sng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zh-CN" altLang="en-US" b="1" dirty="0" smtClean="0"/>
              <a:t>完成其他练习：二三四，六七</a:t>
            </a:r>
            <a:endParaRPr lang="en-US" altLang="zh-CN" b="1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zh-CN" altLang="en-US" b="1" dirty="0" smtClean="0"/>
              <a:t>完成教材</a:t>
            </a:r>
            <a:r>
              <a:rPr lang="en-US" altLang="zh-CN" b="1" dirty="0" smtClean="0"/>
              <a:t>p95</a:t>
            </a:r>
            <a:r>
              <a:rPr lang="zh-CN" altLang="en-US" b="1" dirty="0" smtClean="0"/>
              <a:t>“课堂练习”（一）</a:t>
            </a:r>
            <a:endParaRPr lang="en-US" altLang="zh-CN" b="1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zh-CN" altLang="en-US" b="1" u="sng" dirty="0"/>
              <a:t>复</a:t>
            </a:r>
            <a:r>
              <a:rPr lang="zh-CN" altLang="en-US" b="1" u="sng" dirty="0" smtClean="0"/>
              <a:t>习生词，</a:t>
            </a:r>
            <a:r>
              <a:rPr lang="zh-CN" altLang="en-US" b="1" u="sng" dirty="0"/>
              <a:t>朗读两遍</a:t>
            </a:r>
            <a:r>
              <a:rPr lang="zh-CN" altLang="en-US" b="1" u="sng" dirty="0" smtClean="0"/>
              <a:t>课文，准备听写</a:t>
            </a:r>
            <a:endParaRPr lang="en-US" altLang="zh-CN" b="1" u="sng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zh-CN" altLang="en-US" b="1" u="sng" dirty="0" smtClean="0"/>
              <a:t>下周三（</a:t>
            </a:r>
            <a:r>
              <a:rPr lang="en-US" altLang="zh-CN" b="1" u="sng" dirty="0" smtClean="0"/>
              <a:t>5</a:t>
            </a:r>
            <a:r>
              <a:rPr lang="zh-CN" altLang="en-US" b="1" u="sng" dirty="0" smtClean="0"/>
              <a:t>月</a:t>
            </a:r>
            <a:r>
              <a:rPr lang="en-US" altLang="zh-CN" b="1" u="sng" dirty="0" smtClean="0"/>
              <a:t>27</a:t>
            </a:r>
            <a:r>
              <a:rPr lang="zh-CN" altLang="en-US" b="1" u="sng" dirty="0" smtClean="0"/>
              <a:t>日）测验</a:t>
            </a:r>
            <a:endParaRPr lang="en-US" altLang="zh-CN" b="1" u="sng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en-US" altLang="zh-CN" b="1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en-US" altLang="zh-CN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标题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8043862" cy="1163637"/>
          </a:xfrm>
        </p:spPr>
        <p:txBody>
          <a:bodyPr/>
          <a:lstStyle/>
          <a:p>
            <a:r>
              <a:rPr lang="zh-CN" altLang="en-US" sz="4000" b="1" smtClean="0">
                <a:solidFill>
                  <a:schemeClr val="tx1"/>
                </a:solidFill>
              </a:rPr>
              <a:t>课文复习：莉莉为什么要整容</a:t>
            </a:r>
          </a:p>
        </p:txBody>
      </p:sp>
      <p:sp>
        <p:nvSpPr>
          <p:cNvPr id="72707" name="内容占位符 2"/>
          <p:cNvSpPr>
            <a:spLocks noGrp="1"/>
          </p:cNvSpPr>
          <p:nvPr>
            <p:ph idx="1"/>
          </p:nvPr>
        </p:nvSpPr>
        <p:spPr>
          <a:xfrm>
            <a:off x="468313" y="2060575"/>
            <a:ext cx="8496300" cy="2160588"/>
          </a:xfrm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zh-CN" altLang="en-US" b="1" smtClean="0">
                <a:solidFill>
                  <a:srgbClr val="0000FF"/>
                </a:solidFill>
              </a:rPr>
              <a:t>受欢迎，信心，口才，打成了一片</a:t>
            </a:r>
            <a:endParaRPr lang="en-US" altLang="zh-CN" b="1" smtClean="0">
              <a:solidFill>
                <a:srgbClr val="0000FF"/>
              </a:solidFill>
            </a:endParaRPr>
          </a:p>
          <a:p>
            <a:r>
              <a:rPr lang="zh-CN" altLang="en-US" b="1" smtClean="0">
                <a:solidFill>
                  <a:srgbClr val="0000FF"/>
                </a:solidFill>
              </a:rPr>
              <a:t>围着</a:t>
            </a:r>
            <a:r>
              <a:rPr lang="en-US" altLang="zh-CN" b="1" smtClean="0">
                <a:solidFill>
                  <a:srgbClr val="0000FF"/>
                </a:solidFill>
              </a:rPr>
              <a:t>……</a:t>
            </a:r>
            <a:r>
              <a:rPr lang="zh-CN" altLang="en-US" b="1" smtClean="0">
                <a:solidFill>
                  <a:srgbClr val="0000FF"/>
                </a:solidFill>
              </a:rPr>
              <a:t>转，</a:t>
            </a:r>
            <a:r>
              <a:rPr lang="zh-CN" altLang="en-US" b="1" smtClean="0">
                <a:solidFill>
                  <a:srgbClr val="FF0000"/>
                </a:solidFill>
              </a:rPr>
              <a:t>不时</a:t>
            </a:r>
            <a:r>
              <a:rPr lang="zh-CN" altLang="en-US" b="1" smtClean="0">
                <a:solidFill>
                  <a:srgbClr val="0000FF"/>
                </a:solidFill>
              </a:rPr>
              <a:t>，</a:t>
            </a:r>
            <a:r>
              <a:rPr lang="en-US" altLang="zh-CN" b="1" smtClean="0">
                <a:solidFill>
                  <a:srgbClr val="FF0000"/>
                </a:solidFill>
              </a:rPr>
              <a:t>……</a:t>
            </a:r>
            <a:r>
              <a:rPr lang="zh-CN" altLang="en-US" b="1" smtClean="0">
                <a:solidFill>
                  <a:srgbClr val="FF0000"/>
                </a:solidFill>
              </a:rPr>
              <a:t>长</a:t>
            </a:r>
            <a:r>
              <a:rPr lang="en-US" altLang="zh-CN" b="1" smtClean="0">
                <a:solidFill>
                  <a:srgbClr val="FF0000"/>
                </a:solidFill>
              </a:rPr>
              <a:t>……</a:t>
            </a:r>
            <a:r>
              <a:rPr lang="zh-CN" altLang="en-US" b="1" smtClean="0">
                <a:solidFill>
                  <a:srgbClr val="FF0000"/>
                </a:solidFill>
              </a:rPr>
              <a:t>短</a:t>
            </a:r>
            <a:r>
              <a:rPr lang="zh-CN" altLang="en-US" b="1" smtClean="0">
                <a:solidFill>
                  <a:srgbClr val="0000FF"/>
                </a:solidFill>
              </a:rPr>
              <a:t>，亲热</a:t>
            </a:r>
            <a:endParaRPr lang="en-US" altLang="zh-CN" b="1" smtClean="0">
              <a:solidFill>
                <a:srgbClr val="0000FF"/>
              </a:solidFill>
            </a:endParaRPr>
          </a:p>
          <a:p>
            <a:r>
              <a:rPr lang="zh-CN" altLang="en-US" b="1" smtClean="0">
                <a:solidFill>
                  <a:srgbClr val="0000FF"/>
                </a:solidFill>
              </a:rPr>
              <a:t>格外</a:t>
            </a:r>
            <a:r>
              <a:rPr lang="zh-CN" altLang="en-US" b="1" smtClean="0">
                <a:solidFill>
                  <a:srgbClr val="FF0000"/>
                </a:solidFill>
              </a:rPr>
              <a:t>别扭</a:t>
            </a:r>
            <a:r>
              <a:rPr lang="zh-CN" altLang="en-US" b="1" smtClean="0">
                <a:solidFill>
                  <a:srgbClr val="0000FF"/>
                </a:solidFill>
              </a:rPr>
              <a:t>。讨厌，</a:t>
            </a:r>
            <a:r>
              <a:rPr lang="zh-CN" altLang="en-US" b="1" smtClean="0">
                <a:solidFill>
                  <a:srgbClr val="FF0000"/>
                </a:solidFill>
              </a:rPr>
              <a:t>配不上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1100138" y="33338"/>
            <a:ext cx="5600700" cy="1163637"/>
          </a:xfrm>
        </p:spPr>
        <p:txBody>
          <a:bodyPr/>
          <a:lstStyle/>
          <a:p>
            <a:pPr eaLnBrk="1" hangingPunct="1"/>
            <a:r>
              <a:rPr lang="zh-CN" altLang="en-US" sz="4000" b="1" smtClean="0">
                <a:solidFill>
                  <a:schemeClr val="tx1"/>
                </a:solidFill>
              </a:rPr>
              <a:t>复习：   </a:t>
            </a:r>
          </a:p>
        </p:txBody>
      </p:sp>
      <p:sp>
        <p:nvSpPr>
          <p:cNvPr id="909315" name="Text Box 3"/>
          <p:cNvSpPr txBox="1">
            <a:spLocks noChangeArrowheads="1"/>
          </p:cNvSpPr>
          <p:nvPr/>
        </p:nvSpPr>
        <p:spPr bwMode="auto">
          <a:xfrm>
            <a:off x="179388" y="1844675"/>
            <a:ext cx="8964612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09600" indent="-609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3200" b="1">
                <a:solidFill>
                  <a:srgbClr val="000000"/>
                </a:solidFill>
                <a:ea typeface="楷体_GB2312" pitchFamily="49" charset="-122"/>
              </a:rPr>
              <a:t>１．小红对王姐特别亲热，每次见到她都</a:t>
            </a:r>
            <a:r>
              <a:rPr kumimoji="1" lang="en-US" altLang="zh-CN" sz="3200" b="1">
                <a:solidFill>
                  <a:srgbClr val="000000"/>
                </a:solidFill>
                <a:ea typeface="楷体_GB2312" pitchFamily="49" charset="-122"/>
              </a:rPr>
              <a:t>_________________________</a:t>
            </a:r>
            <a:r>
              <a:rPr kumimoji="1" lang="zh-CN" altLang="en-US" sz="3200" b="1">
                <a:solidFill>
                  <a:srgbClr val="000000"/>
                </a:solidFill>
                <a:ea typeface="楷体_GB2312" pitchFamily="49" charset="-122"/>
              </a:rPr>
              <a:t>。（</a:t>
            </a:r>
            <a:r>
              <a:rPr kumimoji="1" lang="en-US" altLang="zh-CN" sz="3200" b="1">
                <a:solidFill>
                  <a:srgbClr val="000000"/>
                </a:solidFill>
                <a:ea typeface="楷体_GB2312" pitchFamily="49" charset="-122"/>
              </a:rPr>
              <a:t>……</a:t>
            </a:r>
            <a:r>
              <a:rPr kumimoji="1" lang="zh-CN" altLang="en-US" sz="3200" b="1">
                <a:solidFill>
                  <a:srgbClr val="000000"/>
                </a:solidFill>
                <a:ea typeface="楷体_GB2312" pitchFamily="49" charset="-122"/>
              </a:rPr>
              <a:t>长</a:t>
            </a:r>
            <a:r>
              <a:rPr kumimoji="1" lang="en-US" altLang="zh-CN" sz="3200" b="1">
                <a:solidFill>
                  <a:srgbClr val="000000"/>
                </a:solidFill>
                <a:ea typeface="楷体_GB2312" pitchFamily="49" charset="-122"/>
              </a:rPr>
              <a:t>……</a:t>
            </a:r>
            <a:r>
              <a:rPr kumimoji="1" lang="zh-CN" altLang="en-US" sz="3200" b="1">
                <a:solidFill>
                  <a:srgbClr val="000000"/>
                </a:solidFill>
                <a:ea typeface="楷体_GB2312" pitchFamily="49" charset="-122"/>
              </a:rPr>
              <a:t>短）</a:t>
            </a:r>
            <a:endParaRPr kumimoji="1" lang="en-US" altLang="zh-CN" sz="3200" b="1">
              <a:solidFill>
                <a:srgbClr val="000000"/>
              </a:solidFill>
              <a:ea typeface="楷体_GB2312" pitchFamily="49" charset="-122"/>
            </a:endParaRPr>
          </a:p>
          <a:p>
            <a:pPr eaLnBrk="1" hangingPunct="1">
              <a:spcBef>
                <a:spcPct val="50000"/>
              </a:spcBef>
            </a:pPr>
            <a:r>
              <a:rPr kumimoji="1" lang="zh-CN" altLang="en-US" sz="3200" b="1">
                <a:solidFill>
                  <a:srgbClr val="000000"/>
                </a:solidFill>
                <a:ea typeface="楷体_GB2312" pitchFamily="49" charset="-122"/>
              </a:rPr>
              <a:t>２．她俩整天没什么事，一见面就</a:t>
            </a:r>
            <a:r>
              <a:rPr kumimoji="1" lang="en-US" altLang="zh-CN" sz="3200" b="1">
                <a:solidFill>
                  <a:srgbClr val="000000"/>
                </a:solidFill>
                <a:ea typeface="楷体_GB2312" pitchFamily="49" charset="-122"/>
              </a:rPr>
              <a:t>_____________________________</a:t>
            </a:r>
            <a:r>
              <a:rPr kumimoji="1" lang="zh-CN" altLang="en-US" sz="3200" b="1">
                <a:solidFill>
                  <a:srgbClr val="000000"/>
                </a:solidFill>
                <a:ea typeface="楷体_GB2312" pitchFamily="49" charset="-122"/>
              </a:rPr>
              <a:t>。</a:t>
            </a:r>
          </a:p>
          <a:p>
            <a:pPr eaLnBrk="1" hangingPunct="1">
              <a:spcBef>
                <a:spcPct val="50000"/>
              </a:spcBef>
            </a:pPr>
            <a:r>
              <a:rPr kumimoji="1" lang="zh-CN" altLang="en-US" sz="3200" b="1">
                <a:solidFill>
                  <a:srgbClr val="000000"/>
                </a:solidFill>
                <a:ea typeface="楷体_GB2312" pitchFamily="49" charset="-122"/>
              </a:rPr>
              <a:t>３．足球比赛正在紧张地进行着，观众们</a:t>
            </a:r>
            <a:r>
              <a:rPr kumimoji="1" lang="en-US" altLang="zh-CN" sz="3200" b="1">
                <a:solidFill>
                  <a:srgbClr val="000000"/>
                </a:solidFill>
                <a:ea typeface="楷体_GB2312" pitchFamily="49" charset="-122"/>
              </a:rPr>
              <a:t>_________________</a:t>
            </a:r>
            <a:r>
              <a:rPr kumimoji="1" lang="zh-CN" altLang="en-US" sz="3200" b="1">
                <a:solidFill>
                  <a:srgbClr val="000000"/>
                </a:solidFill>
                <a:ea typeface="楷体_GB2312" pitchFamily="49" charset="-122"/>
              </a:rPr>
              <a:t>。（不时）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900113" y="2390775"/>
            <a:ext cx="62642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0000FF"/>
                </a:solidFill>
              </a:rPr>
              <a:t>姐姐</a:t>
            </a:r>
            <a:r>
              <a:rPr lang="zh-CN" altLang="en-US" sz="2400" b="1">
                <a:solidFill>
                  <a:srgbClr val="FF0000"/>
                </a:solidFill>
              </a:rPr>
              <a:t>长</a:t>
            </a:r>
            <a:r>
              <a:rPr lang="zh-CN" altLang="en-US" sz="2400" b="1">
                <a:solidFill>
                  <a:srgbClr val="0000FF"/>
                </a:solidFill>
              </a:rPr>
              <a:t>姐姐</a:t>
            </a:r>
            <a:r>
              <a:rPr lang="zh-CN" altLang="en-US" sz="2400" b="1">
                <a:solidFill>
                  <a:srgbClr val="FF0000"/>
                </a:solidFill>
              </a:rPr>
              <a:t>短</a:t>
            </a:r>
            <a:r>
              <a:rPr lang="zh-CN" altLang="en-US" sz="2400" b="1">
                <a:solidFill>
                  <a:srgbClr val="0000FF"/>
                </a:solidFill>
              </a:rPr>
              <a:t>地说个不停</a:t>
            </a:r>
            <a:r>
              <a:rPr lang="en-US" altLang="zh-CN" sz="2400" b="1">
                <a:solidFill>
                  <a:srgbClr val="0000FF"/>
                </a:solidFill>
              </a:rPr>
              <a:t>//</a:t>
            </a:r>
            <a:r>
              <a:rPr lang="zh-CN" altLang="en-US" sz="2400" b="1">
                <a:solidFill>
                  <a:srgbClr val="0000FF"/>
                </a:solidFill>
              </a:rPr>
              <a:t>王姐</a:t>
            </a:r>
            <a:r>
              <a:rPr lang="zh-CN" altLang="en-US" sz="2400" b="1">
                <a:solidFill>
                  <a:srgbClr val="FF0000"/>
                </a:solidFill>
              </a:rPr>
              <a:t>长</a:t>
            </a:r>
            <a:r>
              <a:rPr lang="zh-CN" altLang="en-US" sz="2400" b="1">
                <a:solidFill>
                  <a:srgbClr val="0000FF"/>
                </a:solidFill>
              </a:rPr>
              <a:t>王姐</a:t>
            </a:r>
            <a:r>
              <a:rPr lang="zh-CN" altLang="en-US" sz="2400" b="1">
                <a:solidFill>
                  <a:srgbClr val="FF0000"/>
                </a:solidFill>
              </a:rPr>
              <a:t>短</a:t>
            </a:r>
            <a:r>
              <a:rPr lang="zh-CN" altLang="en-US" sz="2400" b="1">
                <a:solidFill>
                  <a:srgbClr val="0000FF"/>
                </a:solidFill>
              </a:rPr>
              <a:t>的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92163" y="4089400"/>
            <a:ext cx="75961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0000FF"/>
                </a:solidFill>
              </a:rPr>
              <a:t>张三</a:t>
            </a:r>
            <a:r>
              <a:rPr lang="zh-CN" altLang="en-US" sz="2400" b="1">
                <a:solidFill>
                  <a:srgbClr val="FF0000"/>
                </a:solidFill>
              </a:rPr>
              <a:t>长</a:t>
            </a:r>
            <a:r>
              <a:rPr lang="zh-CN" altLang="en-US" sz="2400" b="1">
                <a:solidFill>
                  <a:srgbClr val="0000FF"/>
                </a:solidFill>
              </a:rPr>
              <a:t>李四</a:t>
            </a:r>
            <a:r>
              <a:rPr lang="zh-CN" altLang="en-US" sz="2400" b="1">
                <a:solidFill>
                  <a:srgbClr val="FF0000"/>
                </a:solidFill>
              </a:rPr>
              <a:t>短</a:t>
            </a:r>
            <a:r>
              <a:rPr lang="zh-CN" altLang="en-US" sz="2400" b="1">
                <a:solidFill>
                  <a:srgbClr val="0000FF"/>
                </a:solidFill>
              </a:rPr>
              <a:t>的</a:t>
            </a:r>
            <a:r>
              <a:rPr lang="en-US" altLang="zh-CN" sz="2400" b="1">
                <a:solidFill>
                  <a:srgbClr val="0000FF"/>
                </a:solidFill>
              </a:rPr>
              <a:t>//</a:t>
            </a:r>
            <a:r>
              <a:rPr lang="zh-CN" altLang="en-US" sz="2400" b="1">
                <a:solidFill>
                  <a:srgbClr val="0000FF"/>
                </a:solidFill>
              </a:rPr>
              <a:t>张家</a:t>
            </a:r>
            <a:r>
              <a:rPr lang="zh-CN" altLang="en-US" sz="2400" b="1">
                <a:solidFill>
                  <a:srgbClr val="FF0000"/>
                </a:solidFill>
              </a:rPr>
              <a:t>长</a:t>
            </a:r>
            <a:r>
              <a:rPr lang="zh-CN" altLang="en-US" sz="2400" b="1">
                <a:solidFill>
                  <a:srgbClr val="0000FF"/>
                </a:solidFill>
              </a:rPr>
              <a:t>李家</a:t>
            </a:r>
            <a:r>
              <a:rPr lang="zh-CN" altLang="en-US" sz="2400" b="1">
                <a:solidFill>
                  <a:srgbClr val="FF0000"/>
                </a:solidFill>
              </a:rPr>
              <a:t>短</a:t>
            </a:r>
            <a:r>
              <a:rPr lang="zh-CN" altLang="en-US" sz="2400" b="1">
                <a:solidFill>
                  <a:srgbClr val="0000FF"/>
                </a:solidFill>
              </a:rPr>
              <a:t>地说起来没完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55650" y="5343525"/>
            <a:ext cx="75961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FF0000"/>
                </a:solidFill>
              </a:rPr>
              <a:t>不时</a:t>
            </a:r>
            <a:r>
              <a:rPr lang="zh-CN" altLang="en-US" sz="2400" b="1">
                <a:solidFill>
                  <a:srgbClr val="0000FF"/>
                </a:solidFill>
              </a:rPr>
              <a:t>地为球队加油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9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9315" grpId="0"/>
      <p:bldP spid="2" grpId="0"/>
      <p:bldP spid="6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标题 1"/>
          <p:cNvSpPr>
            <a:spLocks noGrp="1"/>
          </p:cNvSpPr>
          <p:nvPr>
            <p:ph type="title"/>
          </p:nvPr>
        </p:nvSpPr>
        <p:spPr>
          <a:xfrm>
            <a:off x="611188" y="115888"/>
            <a:ext cx="1600200" cy="865187"/>
          </a:xfrm>
        </p:spPr>
        <p:txBody>
          <a:bodyPr/>
          <a:lstStyle/>
          <a:p>
            <a:r>
              <a:rPr lang="zh-CN" altLang="en-US" b="1" smtClean="0">
                <a:solidFill>
                  <a:schemeClr val="tx1"/>
                </a:solidFill>
              </a:rPr>
              <a:t>委屈</a:t>
            </a:r>
          </a:p>
        </p:txBody>
      </p:sp>
      <p:sp>
        <p:nvSpPr>
          <p:cNvPr id="77827" name="内容占位符 2"/>
          <p:cNvSpPr>
            <a:spLocks noGrp="1"/>
          </p:cNvSpPr>
          <p:nvPr>
            <p:ph idx="1"/>
          </p:nvPr>
        </p:nvSpPr>
        <p:spPr>
          <a:xfrm>
            <a:off x="215900" y="1268413"/>
            <a:ext cx="8893175" cy="511333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zh-CN" altLang="en-US" sz="2800" b="1" dirty="0" smtClean="0"/>
              <a:t>（形）感到很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委屈</a:t>
            </a:r>
            <a:r>
              <a:rPr lang="en-US" altLang="zh-CN" sz="2800" b="1" dirty="0" smtClean="0"/>
              <a:t>   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委屈</a:t>
            </a:r>
            <a:r>
              <a:rPr lang="zh-CN" altLang="en-US" sz="2800" b="1" dirty="0" smtClean="0"/>
              <a:t>地说</a:t>
            </a:r>
            <a:r>
              <a:rPr lang="en-US" altLang="zh-CN" sz="2800" b="1" dirty="0" smtClean="0"/>
              <a:t>  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委屈</a:t>
            </a:r>
            <a:r>
              <a:rPr lang="zh-CN" altLang="en-US" sz="2800" b="1" dirty="0" smtClean="0"/>
              <a:t>得不得了</a:t>
            </a:r>
            <a:endParaRPr lang="en-US" altLang="zh-CN" sz="2800" b="1" dirty="0" smtClean="0"/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dirty="0" smtClean="0"/>
              <a:t>        </a:t>
            </a:r>
            <a:r>
              <a:rPr lang="zh-CN" altLang="en-US" sz="2800" b="1" dirty="0" smtClean="0"/>
              <a:t>  </a:t>
            </a:r>
            <a:r>
              <a:rPr lang="zh-CN" altLang="en-US" sz="2800" b="1" u="sng" dirty="0" smtClean="0">
                <a:solidFill>
                  <a:srgbClr val="FF0000"/>
                </a:solidFill>
              </a:rPr>
              <a:t>委屈</a:t>
            </a:r>
            <a:r>
              <a:rPr lang="zh-CN" altLang="en-US" sz="2800" b="1" u="sng" dirty="0" smtClean="0"/>
              <a:t>的样子</a:t>
            </a:r>
          </a:p>
          <a:p>
            <a:pPr marL="0" indent="0">
              <a:buFont typeface="Wingdings" pitchFamily="2" charset="2"/>
              <a:buNone/>
            </a:pPr>
            <a:r>
              <a:rPr lang="zh-CN" altLang="en-US" sz="2800" b="1" dirty="0" smtClean="0"/>
              <a:t>（动）</a:t>
            </a:r>
            <a:r>
              <a:rPr lang="zh-CN" altLang="en-US" sz="2800" b="1" u="sng" dirty="0" smtClean="0">
                <a:solidFill>
                  <a:srgbClr val="FF0000"/>
                </a:solidFill>
              </a:rPr>
              <a:t>委屈</a:t>
            </a:r>
            <a:r>
              <a:rPr lang="zh-CN" altLang="en-US" sz="2800" b="1" u="sng" dirty="0" smtClean="0"/>
              <a:t>他</a:t>
            </a:r>
            <a:r>
              <a:rPr lang="zh-CN" altLang="en-US" sz="2800" b="1" dirty="0" smtClean="0"/>
              <a:t>    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委屈</a:t>
            </a:r>
            <a:r>
              <a:rPr lang="zh-CN" altLang="en-US" sz="2800" b="1" dirty="0" smtClean="0"/>
              <a:t>自己</a:t>
            </a:r>
            <a:r>
              <a:rPr lang="en-US" altLang="zh-CN" sz="2800" b="1" dirty="0" smtClean="0"/>
              <a:t>    </a:t>
            </a:r>
            <a:r>
              <a:rPr lang="zh-CN" altLang="en-US" sz="2800" b="1" dirty="0" smtClean="0"/>
              <a:t>受（了很大的）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委屈</a:t>
            </a:r>
            <a:endParaRPr lang="en-US" altLang="zh-CN" sz="2800" b="1" dirty="0" smtClean="0">
              <a:solidFill>
                <a:srgbClr val="FF0000"/>
              </a:solidFill>
            </a:endParaRPr>
          </a:p>
          <a:p>
            <a:pPr marL="0" indent="0">
              <a:buFont typeface="Wingdings" pitchFamily="2" charset="2"/>
              <a:buNone/>
            </a:pPr>
            <a:endParaRPr lang="zh-CN" altLang="en-US" sz="2800" b="1" dirty="0" smtClean="0"/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dirty="0" smtClean="0"/>
              <a:t>1. </a:t>
            </a:r>
            <a:r>
              <a:rPr lang="zh-CN" altLang="en-US" sz="2800" b="1" dirty="0" smtClean="0"/>
              <a:t>弟弟打碎了花瓶，妈妈却骂我，我感到很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委屈</a:t>
            </a:r>
            <a:r>
              <a:rPr lang="zh-CN" altLang="en-US" sz="2800" b="1" dirty="0" smtClean="0"/>
              <a:t>。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dirty="0" smtClean="0"/>
              <a:t>2. </a:t>
            </a:r>
            <a:r>
              <a:rPr lang="zh-CN" altLang="en-US" sz="2800" b="1" dirty="0" smtClean="0"/>
              <a:t>我们应该向你道歉，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委屈</a:t>
            </a:r>
            <a:r>
              <a:rPr lang="zh-CN" altLang="en-US" sz="2800" b="1" dirty="0" smtClean="0"/>
              <a:t>你了。</a:t>
            </a:r>
            <a:endParaRPr lang="en-US" altLang="zh-CN" sz="2800" b="1" dirty="0" smtClean="0"/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dirty="0" smtClean="0"/>
              <a:t>3. </a:t>
            </a:r>
            <a:r>
              <a:rPr lang="zh-CN" altLang="en-US" sz="2800" b="1" dirty="0" smtClean="0"/>
              <a:t>他工作非常努力，却一直没有得到升职的机会，</a:t>
            </a:r>
            <a:r>
              <a:rPr lang="en-US" altLang="zh-CN" sz="2800" b="1" dirty="0" smtClean="0"/>
              <a:t>____________________</a:t>
            </a:r>
            <a:r>
              <a:rPr lang="zh-CN" altLang="en-US" sz="2800" b="1" dirty="0" smtClean="0"/>
              <a:t>。</a:t>
            </a:r>
            <a:endParaRPr lang="en-US" altLang="zh-CN" sz="2800" b="1" dirty="0" smtClean="0"/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dirty="0" smtClean="0"/>
              <a:t>4. </a:t>
            </a:r>
            <a:r>
              <a:rPr lang="zh-CN" altLang="en-US" sz="2800" b="1" dirty="0" smtClean="0"/>
              <a:t>真对不起，我一直以为那件事是你干的，</a:t>
            </a:r>
            <a:r>
              <a:rPr lang="en-US" altLang="zh-CN" sz="2800" b="1" dirty="0" smtClean="0"/>
              <a:t>__________________________</a:t>
            </a:r>
            <a:r>
              <a:rPr lang="zh-CN" altLang="en-US" sz="2800" b="1" dirty="0" smtClean="0"/>
              <a:t>。</a:t>
            </a:r>
            <a:endParaRPr lang="en-US" altLang="zh-CN" sz="2800" b="1" dirty="0" smtClean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50825" y="4724400"/>
            <a:ext cx="46815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0000FF"/>
                </a:solidFill>
              </a:rPr>
              <a:t>他觉得非常</a:t>
            </a:r>
            <a:r>
              <a:rPr lang="zh-CN" altLang="en-US" sz="2800" b="1">
                <a:solidFill>
                  <a:srgbClr val="FF0000"/>
                </a:solidFill>
              </a:rPr>
              <a:t>委屈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68313" y="5641975"/>
            <a:ext cx="46799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0000"/>
                </a:solidFill>
              </a:rPr>
              <a:t>委屈</a:t>
            </a:r>
            <a:r>
              <a:rPr lang="zh-CN" altLang="en-US" sz="2800" b="1">
                <a:solidFill>
                  <a:srgbClr val="0000FF"/>
                </a:solidFill>
              </a:rPr>
              <a:t>你了</a:t>
            </a:r>
            <a:r>
              <a:rPr lang="en-US" altLang="zh-CN" sz="2800" b="1">
                <a:solidFill>
                  <a:srgbClr val="0000FF"/>
                </a:solidFill>
              </a:rPr>
              <a:t>//</a:t>
            </a:r>
            <a:r>
              <a:rPr lang="zh-CN" altLang="en-US" sz="2800" b="1">
                <a:solidFill>
                  <a:srgbClr val="0000FF"/>
                </a:solidFill>
              </a:rPr>
              <a:t>让你受</a:t>
            </a:r>
            <a:r>
              <a:rPr lang="zh-CN" altLang="en-US" sz="2800" b="1">
                <a:solidFill>
                  <a:srgbClr val="FF0000"/>
                </a:solidFill>
              </a:rPr>
              <a:t>委屈</a:t>
            </a:r>
            <a:r>
              <a:rPr lang="zh-CN" altLang="en-US" sz="2800" b="1">
                <a:solidFill>
                  <a:srgbClr val="0000FF"/>
                </a:solidFill>
              </a:rPr>
              <a:t>了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smtClean="0"/>
              <a:t>委屈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844675"/>
            <a:ext cx="8388350" cy="4114800"/>
          </a:xfrm>
        </p:spPr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kumimoji="1" lang="zh-CN" altLang="en-US" b="1" smtClean="0"/>
              <a:t>孙子骄傲地把历史课的成绩给爷爷看。 </a:t>
            </a:r>
          </a:p>
          <a:p>
            <a:pPr marL="609600" indent="-609600">
              <a:buFont typeface="Wingdings" pitchFamily="2" charset="2"/>
              <a:buNone/>
            </a:pPr>
            <a:r>
              <a:rPr kumimoji="1" lang="zh-CN" altLang="en-US" b="1" smtClean="0"/>
              <a:t>爷爷说：</a:t>
            </a:r>
            <a:r>
              <a:rPr kumimoji="1" lang="zh-CN" altLang="en-US" b="1" smtClean="0">
                <a:latin typeface="Arial" charset="0"/>
              </a:rPr>
              <a:t>“</a:t>
            </a:r>
            <a:r>
              <a:rPr kumimoji="1" lang="zh-CN" altLang="en-US" b="1" smtClean="0"/>
              <a:t>唉，我读书时，历史成绩总是</a:t>
            </a:r>
            <a:r>
              <a:rPr kumimoji="1" lang="en-US" altLang="zh-CN" b="1" smtClean="0"/>
              <a:t>100</a:t>
            </a:r>
            <a:r>
              <a:rPr kumimoji="1" lang="zh-CN" altLang="en-US" b="1" smtClean="0"/>
              <a:t>分，而你才</a:t>
            </a:r>
            <a:r>
              <a:rPr kumimoji="1" lang="en-US" altLang="zh-CN" b="1" smtClean="0"/>
              <a:t>99</a:t>
            </a:r>
            <a:r>
              <a:rPr kumimoji="1" lang="zh-CN" altLang="en-US" b="1" smtClean="0"/>
              <a:t>分。</a:t>
            </a:r>
            <a:r>
              <a:rPr kumimoji="1" lang="zh-CN" altLang="en-US" b="1" smtClean="0">
                <a:latin typeface="Arial" charset="0"/>
              </a:rPr>
              <a:t>”</a:t>
            </a:r>
            <a:r>
              <a:rPr kumimoji="1" lang="zh-CN" altLang="en-US" b="1" smtClean="0"/>
              <a:t> </a:t>
            </a:r>
          </a:p>
          <a:p>
            <a:pPr marL="609600" indent="-609600">
              <a:buFont typeface="Wingdings" pitchFamily="2" charset="2"/>
              <a:buNone/>
            </a:pPr>
            <a:r>
              <a:rPr kumimoji="1" lang="zh-CN" altLang="en-US" b="1" smtClean="0"/>
              <a:t>孙子感到很</a:t>
            </a:r>
            <a:r>
              <a:rPr kumimoji="1" lang="zh-CN" altLang="en-US" b="1" u="sng" smtClean="0">
                <a:solidFill>
                  <a:srgbClr val="FF0000"/>
                </a:solidFill>
              </a:rPr>
              <a:t>委屈</a:t>
            </a:r>
            <a:r>
              <a:rPr kumimoji="1" lang="zh-CN" altLang="en-US" b="1" smtClean="0"/>
              <a:t>：</a:t>
            </a:r>
            <a:r>
              <a:rPr kumimoji="1" lang="zh-CN" altLang="en-US" b="1" smtClean="0">
                <a:latin typeface="Arial" charset="0"/>
              </a:rPr>
              <a:t>“</a:t>
            </a:r>
            <a:r>
              <a:rPr kumimoji="1" lang="zh-CN" altLang="en-US" b="1" smtClean="0"/>
              <a:t>爷爷，你读书的时候，历史要短得多啊。</a:t>
            </a:r>
            <a:r>
              <a:rPr kumimoji="1" lang="zh-CN" altLang="en-US" b="1" smtClean="0">
                <a:latin typeface="Arial" charset="0"/>
              </a:rPr>
              <a:t>”</a:t>
            </a:r>
            <a:r>
              <a:rPr kumimoji="1" lang="zh-CN" altLang="en-US" b="1" smtClean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标题 1"/>
          <p:cNvSpPr>
            <a:spLocks noGrp="1"/>
          </p:cNvSpPr>
          <p:nvPr>
            <p:ph type="title"/>
          </p:nvPr>
        </p:nvSpPr>
        <p:spPr>
          <a:xfrm>
            <a:off x="755650" y="188913"/>
            <a:ext cx="1600200" cy="863600"/>
          </a:xfrm>
        </p:spPr>
        <p:txBody>
          <a:bodyPr/>
          <a:lstStyle/>
          <a:p>
            <a:r>
              <a:rPr lang="zh-CN" altLang="en-US" b="1" smtClean="0">
                <a:solidFill>
                  <a:schemeClr val="tx1"/>
                </a:solidFill>
              </a:rPr>
              <a:t>面临</a:t>
            </a:r>
          </a:p>
        </p:txBody>
      </p:sp>
      <p:sp>
        <p:nvSpPr>
          <p:cNvPr id="80899" name="内容占位符 2"/>
          <p:cNvSpPr>
            <a:spLocks noGrp="1"/>
          </p:cNvSpPr>
          <p:nvPr>
            <p:ph idx="1"/>
          </p:nvPr>
        </p:nvSpPr>
        <p:spPr>
          <a:xfrm>
            <a:off x="250825" y="1844675"/>
            <a:ext cx="8893175" cy="4824413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zh-CN" altLang="en-US" sz="2800" b="1" smtClean="0">
                <a:solidFill>
                  <a:srgbClr val="FF0000"/>
                </a:solidFill>
              </a:rPr>
              <a:t>面临</a:t>
            </a:r>
            <a:r>
              <a:rPr lang="zh-CN" altLang="en-US" sz="2800" b="1" smtClean="0"/>
              <a:t>（很多）问题</a:t>
            </a:r>
            <a:r>
              <a:rPr lang="en-US" altLang="zh-CN" sz="2800" b="1" smtClean="0"/>
              <a:t>      </a:t>
            </a:r>
            <a:r>
              <a:rPr lang="zh-CN" altLang="en-US" sz="2800" b="1" smtClean="0">
                <a:solidFill>
                  <a:srgbClr val="FF0000"/>
                </a:solidFill>
              </a:rPr>
              <a:t>面临</a:t>
            </a:r>
            <a:r>
              <a:rPr lang="zh-CN" altLang="en-US" sz="2800" b="1" smtClean="0"/>
              <a:t>（严峻的）形势    </a:t>
            </a:r>
            <a:r>
              <a:rPr lang="zh-CN" altLang="en-US" sz="2800" b="1" smtClean="0">
                <a:solidFill>
                  <a:srgbClr val="FF0000"/>
                </a:solidFill>
              </a:rPr>
              <a:t>面临</a:t>
            </a:r>
            <a:r>
              <a:rPr lang="zh-CN" altLang="en-US" sz="2800" b="1" smtClean="0"/>
              <a:t>危险</a:t>
            </a:r>
            <a:r>
              <a:rPr lang="en-US" altLang="zh-CN" sz="2800" b="1" smtClean="0"/>
              <a:t>       </a:t>
            </a:r>
            <a:r>
              <a:rPr lang="zh-CN" altLang="en-US" sz="2800" b="1" smtClean="0">
                <a:solidFill>
                  <a:srgbClr val="FF0000"/>
                </a:solidFill>
              </a:rPr>
              <a:t>面临</a:t>
            </a:r>
            <a:r>
              <a:rPr lang="zh-CN" altLang="en-US" sz="2800" b="1" smtClean="0"/>
              <a:t>困难     </a:t>
            </a:r>
            <a:r>
              <a:rPr lang="zh-CN" altLang="en-US" sz="2800" b="1" u="sng" smtClean="0">
                <a:solidFill>
                  <a:srgbClr val="FF0000"/>
                </a:solidFill>
              </a:rPr>
              <a:t>面临</a:t>
            </a:r>
            <a:r>
              <a:rPr lang="zh-CN" altLang="en-US" sz="2800" b="1" u="sng" smtClean="0"/>
              <a:t>考试</a:t>
            </a:r>
            <a:endParaRPr lang="en-US" altLang="zh-CN" sz="2800" b="1" u="sng" smtClean="0"/>
          </a:p>
          <a:p>
            <a:pPr marL="0" indent="0">
              <a:buFont typeface="Wingdings" pitchFamily="2" charset="2"/>
              <a:buNone/>
            </a:pPr>
            <a:endParaRPr lang="zh-CN" altLang="en-US" sz="2800" b="1" smtClean="0"/>
          </a:p>
          <a:p>
            <a:pPr marL="0" indent="0">
              <a:buFont typeface="Wingdings" pitchFamily="2" charset="2"/>
              <a:buNone/>
            </a:pPr>
            <a:r>
              <a:rPr lang="zh-CN" altLang="en-US" sz="2800" b="1" smtClean="0"/>
              <a:t>（</a:t>
            </a:r>
            <a:r>
              <a:rPr lang="en-US" altLang="zh-CN" sz="2800" b="1" smtClean="0"/>
              <a:t>1</a:t>
            </a:r>
            <a:r>
              <a:rPr lang="zh-CN" altLang="en-US" sz="2800" b="1" smtClean="0"/>
              <a:t>）我们目前</a:t>
            </a:r>
            <a:r>
              <a:rPr lang="zh-CN" altLang="en-US" sz="2800" b="1" smtClean="0">
                <a:solidFill>
                  <a:srgbClr val="FF0000"/>
                </a:solidFill>
              </a:rPr>
              <a:t>面临</a:t>
            </a:r>
            <a:r>
              <a:rPr lang="zh-CN" altLang="en-US" sz="2800" b="1" smtClean="0"/>
              <a:t>的主要任务是如何提高自己的汉语水平。</a:t>
            </a:r>
          </a:p>
          <a:p>
            <a:pPr marL="0" indent="0">
              <a:buFont typeface="Wingdings" pitchFamily="2" charset="2"/>
              <a:buNone/>
            </a:pPr>
            <a:r>
              <a:rPr lang="zh-CN" altLang="en-US" sz="2800" b="1" smtClean="0"/>
              <a:t>（</a:t>
            </a:r>
            <a:r>
              <a:rPr lang="en-US" altLang="zh-CN" sz="2800" b="1" smtClean="0"/>
              <a:t>2</a:t>
            </a:r>
            <a:r>
              <a:rPr lang="zh-CN" altLang="en-US" sz="2800" b="1" smtClean="0"/>
              <a:t>）你一定要好好考虑，如果这样做，你将</a:t>
            </a:r>
            <a:r>
              <a:rPr lang="zh-CN" altLang="en-US" sz="2800" b="1" smtClean="0">
                <a:solidFill>
                  <a:srgbClr val="FF0000"/>
                </a:solidFill>
              </a:rPr>
              <a:t>面临</a:t>
            </a:r>
            <a:r>
              <a:rPr lang="zh-CN" altLang="en-US" sz="2800" b="1" smtClean="0"/>
              <a:t>生命的危险。</a:t>
            </a:r>
            <a:endParaRPr lang="en-US" altLang="zh-CN" sz="2800" b="1" smtClean="0"/>
          </a:p>
          <a:p>
            <a:pPr marL="0" indent="0">
              <a:buFont typeface="Wingdings" pitchFamily="2" charset="2"/>
              <a:buNone/>
            </a:pPr>
            <a:r>
              <a:rPr lang="zh-CN" altLang="en-US" sz="2800" b="1" smtClean="0"/>
              <a:t>（</a:t>
            </a:r>
            <a:r>
              <a:rPr lang="en-US" altLang="zh-CN" sz="2800" b="1" smtClean="0"/>
              <a:t>3</a:t>
            </a:r>
            <a:r>
              <a:rPr lang="zh-CN" altLang="en-US" sz="2800" b="1" smtClean="0"/>
              <a:t>）四年级的同学</a:t>
            </a:r>
            <a:r>
              <a:rPr lang="en-US" altLang="zh-CN" sz="2800" b="1" smtClean="0"/>
              <a:t>_____________________</a:t>
            </a:r>
            <a:r>
              <a:rPr lang="zh-CN" altLang="en-US" sz="2800" b="1" smtClean="0"/>
              <a:t>，他们现在忙得要命。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708400" y="5084763"/>
            <a:ext cx="38877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0000"/>
                </a:solidFill>
              </a:rPr>
              <a:t>面临</a:t>
            </a:r>
            <a:r>
              <a:rPr lang="zh-CN" altLang="en-US" sz="2800" b="1"/>
              <a:t>着毕业论文答辩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生词</a:t>
            </a:r>
            <a:endParaRPr lang="en-US" altLang="zh-CN" smtClean="0"/>
          </a:p>
        </p:txBody>
      </p:sp>
      <p:sp>
        <p:nvSpPr>
          <p:cNvPr id="84995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539750" y="1341438"/>
            <a:ext cx="2016125" cy="5040312"/>
          </a:xfrm>
        </p:spPr>
        <p:txBody>
          <a:bodyPr/>
          <a:lstStyle/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40"/>
            </a:pPr>
            <a:r>
              <a:rPr lang="zh-CN" altLang="en-US" b="1" smtClean="0">
                <a:solidFill>
                  <a:schemeClr val="tx2"/>
                </a:solidFill>
              </a:rPr>
              <a:t>激光    </a:t>
            </a:r>
            <a:endParaRPr lang="en-US" altLang="zh-CN" b="1" smtClean="0">
              <a:solidFill>
                <a:schemeClr val="tx2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40"/>
            </a:pPr>
            <a:r>
              <a:rPr lang="zh-CN" altLang="en-US" b="1" smtClean="0">
                <a:solidFill>
                  <a:schemeClr val="tx2"/>
                </a:solidFill>
              </a:rPr>
              <a:t>嫩    </a:t>
            </a:r>
            <a:endParaRPr lang="en-US" altLang="zh-CN" b="1" smtClean="0">
              <a:solidFill>
                <a:schemeClr val="tx2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40"/>
            </a:pPr>
            <a:r>
              <a:rPr lang="zh-CN" altLang="en-US" b="1" smtClean="0">
                <a:solidFill>
                  <a:schemeClr val="tx2"/>
                </a:solidFill>
              </a:rPr>
              <a:t>细腻    </a:t>
            </a:r>
            <a:endParaRPr lang="en-US" altLang="zh-CN" b="1" smtClean="0">
              <a:solidFill>
                <a:schemeClr val="tx2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40"/>
            </a:pPr>
            <a:r>
              <a:rPr lang="zh-CN" altLang="en-US" b="1" smtClean="0">
                <a:solidFill>
                  <a:schemeClr val="tx2"/>
                </a:solidFill>
              </a:rPr>
              <a:t>暗暗   </a:t>
            </a:r>
            <a:endParaRPr lang="en-US" altLang="zh-CN" b="1" smtClean="0">
              <a:solidFill>
                <a:schemeClr val="tx2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40"/>
            </a:pPr>
            <a:r>
              <a:rPr lang="zh-CN" altLang="en-US" b="1" smtClean="0">
                <a:solidFill>
                  <a:schemeClr val="tx2"/>
                </a:solidFill>
              </a:rPr>
              <a:t>依然</a:t>
            </a:r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40"/>
            </a:pPr>
            <a:r>
              <a:rPr lang="zh-CN" altLang="en-US" b="1" smtClean="0">
                <a:solidFill>
                  <a:schemeClr val="tx2"/>
                </a:solidFill>
              </a:rPr>
              <a:t>辩解    </a:t>
            </a:r>
            <a:endParaRPr lang="en-US" altLang="zh-CN" b="1" smtClean="0">
              <a:solidFill>
                <a:schemeClr val="tx2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40"/>
            </a:pPr>
            <a:r>
              <a:rPr lang="zh-CN" altLang="en-US" b="1" smtClean="0">
                <a:solidFill>
                  <a:srgbClr val="FF0000"/>
                </a:solidFill>
              </a:rPr>
              <a:t>委屈</a:t>
            </a:r>
            <a:r>
              <a:rPr lang="zh-CN" altLang="en-US" b="1" smtClean="0">
                <a:solidFill>
                  <a:schemeClr val="tx2"/>
                </a:solidFill>
              </a:rPr>
              <a:t>   </a:t>
            </a:r>
            <a:endParaRPr lang="en-US" altLang="zh-CN" b="1" smtClean="0">
              <a:solidFill>
                <a:schemeClr val="tx2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40"/>
            </a:pPr>
            <a:r>
              <a:rPr lang="zh-CN" altLang="en-US" b="1" smtClean="0">
                <a:solidFill>
                  <a:schemeClr val="tx2"/>
                </a:solidFill>
              </a:rPr>
              <a:t>怪圈</a:t>
            </a:r>
            <a:endParaRPr lang="zh-CN" altLang="en-US" sz="2000" b="1" u="sng" smtClean="0"/>
          </a:p>
        </p:txBody>
      </p:sp>
      <p:sp>
        <p:nvSpPr>
          <p:cNvPr id="84996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2484438" y="1268413"/>
            <a:ext cx="2160587" cy="5516562"/>
          </a:xfrm>
        </p:spPr>
        <p:txBody>
          <a:bodyPr/>
          <a:lstStyle/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48"/>
            </a:pPr>
            <a:r>
              <a:rPr lang="zh-CN" altLang="en-US" b="1" smtClean="0">
                <a:solidFill>
                  <a:srgbClr val="FF0000"/>
                </a:solidFill>
              </a:rPr>
              <a:t>面临</a:t>
            </a:r>
            <a:r>
              <a:rPr lang="zh-CN" altLang="en-US" b="1" smtClean="0"/>
              <a:t>   </a:t>
            </a:r>
            <a:endParaRPr lang="en-US" altLang="zh-CN" b="1" smtClean="0"/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48"/>
            </a:pPr>
            <a:r>
              <a:rPr lang="zh-CN" altLang="en-US" b="1" smtClean="0"/>
              <a:t>危机   </a:t>
            </a:r>
            <a:endParaRPr lang="en-US" altLang="zh-CN" b="1" smtClean="0"/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48"/>
            </a:pPr>
            <a:r>
              <a:rPr lang="zh-CN" altLang="en-US" b="1" smtClean="0"/>
              <a:t>挽回   </a:t>
            </a:r>
            <a:endParaRPr lang="en-US" altLang="zh-CN" b="1" smtClean="0"/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48"/>
            </a:pPr>
            <a:r>
              <a:rPr lang="zh-CN" altLang="en-US" b="1" smtClean="0"/>
              <a:t>容颜 </a:t>
            </a:r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 bwMode="auto">
          <a:xfrm>
            <a:off x="4471988" y="1268413"/>
            <a:ext cx="2160587" cy="5516562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27"/>
              <a:defRPr/>
            </a:pPr>
            <a:r>
              <a:rPr lang="zh-CN" altLang="en-US" b="1" kern="0" smtClean="0">
                <a:solidFill>
                  <a:srgbClr val="FF0000"/>
                </a:solidFill>
              </a:rPr>
              <a:t>惊人</a:t>
            </a:r>
            <a:r>
              <a:rPr lang="zh-CN" altLang="en-US" b="1" u="sng" kern="0" smtClean="0"/>
              <a:t>   </a:t>
            </a:r>
            <a:endParaRPr lang="en-US" altLang="zh-CN" b="1" u="sng" kern="0" smtClean="0"/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27"/>
              <a:defRPr/>
            </a:pPr>
            <a:r>
              <a:rPr lang="zh-CN" altLang="en-US" b="1" kern="0" smtClean="0"/>
              <a:t>美貌   </a:t>
            </a:r>
            <a:endParaRPr lang="en-US" altLang="zh-CN" b="1" kern="0" smtClean="0"/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27"/>
              <a:defRPr/>
            </a:pPr>
            <a:r>
              <a:rPr lang="zh-CN" altLang="en-US" b="1" kern="0" smtClean="0"/>
              <a:t>五官   </a:t>
            </a:r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27"/>
              <a:defRPr/>
            </a:pPr>
            <a:r>
              <a:rPr lang="zh-CN" altLang="en-US" b="1" kern="0" smtClean="0"/>
              <a:t>端正    </a:t>
            </a:r>
            <a:endParaRPr lang="en-US" altLang="zh-CN" b="1" kern="0" smtClean="0"/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27"/>
              <a:defRPr/>
            </a:pPr>
            <a:r>
              <a:rPr lang="zh-CN" altLang="en-US" b="1" kern="0" smtClean="0"/>
              <a:t>化妆    </a:t>
            </a:r>
            <a:endParaRPr lang="en-US" altLang="zh-CN" b="1" kern="0" smtClean="0"/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27"/>
              <a:defRPr/>
            </a:pPr>
            <a:r>
              <a:rPr lang="zh-CN" altLang="en-US" b="1" kern="0" smtClean="0"/>
              <a:t>耐看    </a:t>
            </a:r>
            <a:endParaRPr lang="en-US" altLang="zh-CN" b="1" kern="0" smtClean="0"/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27"/>
              <a:defRPr/>
            </a:pPr>
            <a:r>
              <a:rPr lang="zh-CN" altLang="en-US" b="1" kern="0" smtClean="0"/>
              <a:t>倾听   </a:t>
            </a:r>
            <a:endParaRPr lang="en-US" altLang="zh-CN" b="1" kern="0" smtClean="0"/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27"/>
              <a:defRPr/>
            </a:pPr>
            <a:r>
              <a:rPr lang="zh-CN" altLang="en-US" b="1" kern="0" smtClean="0"/>
              <a:t>方案</a:t>
            </a:r>
            <a:endParaRPr lang="zh-CN" altLang="en-US" b="1" kern="0" dirty="0" smtClean="0"/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6848475" y="1268413"/>
            <a:ext cx="2303463" cy="5040312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514350" indent="-514350" eaLnBrk="1" hangingPunct="1">
              <a:lnSpc>
                <a:spcPct val="120000"/>
              </a:lnSpc>
              <a:buClr>
                <a:srgbClr val="3333CC"/>
              </a:buClr>
              <a:buFont typeface="+mj-lt"/>
              <a:buAutoNum type="arabicPeriod" startAt="35"/>
              <a:defRPr/>
            </a:pPr>
            <a:r>
              <a:rPr lang="zh-CN" altLang="en-US" b="1" kern="0" dirty="0">
                <a:solidFill>
                  <a:srgbClr val="000000"/>
                </a:solidFill>
              </a:rPr>
              <a:t>婴儿    </a:t>
            </a:r>
            <a:endParaRPr lang="en-US" altLang="zh-CN" b="1" kern="0" dirty="0" smtClean="0">
              <a:solidFill>
                <a:srgbClr val="000000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Clr>
                <a:srgbClr val="3333CC"/>
              </a:buClr>
              <a:buFont typeface="+mj-lt"/>
              <a:buAutoNum type="arabicPeriod" startAt="35"/>
              <a:defRPr/>
            </a:pPr>
            <a:r>
              <a:rPr lang="zh-CN" altLang="en-US" b="1" kern="0" dirty="0" smtClean="0">
                <a:solidFill>
                  <a:srgbClr val="000000"/>
                </a:solidFill>
              </a:rPr>
              <a:t>治</a:t>
            </a:r>
            <a:r>
              <a:rPr lang="zh-CN" altLang="en-US" b="1" kern="0" dirty="0">
                <a:solidFill>
                  <a:srgbClr val="000000"/>
                </a:solidFill>
              </a:rPr>
              <a:t>疗</a:t>
            </a:r>
          </a:p>
          <a:p>
            <a:pPr marL="514350" indent="-514350" eaLnBrk="1" hangingPunct="1">
              <a:lnSpc>
                <a:spcPct val="120000"/>
              </a:lnSpc>
              <a:buClr>
                <a:srgbClr val="3333CC"/>
              </a:buClr>
              <a:buFont typeface="+mj-lt"/>
              <a:buAutoNum type="arabicPeriod" startAt="35"/>
              <a:defRPr/>
            </a:pPr>
            <a:r>
              <a:rPr lang="zh-CN" altLang="en-US" b="1" kern="0" dirty="0">
                <a:solidFill>
                  <a:srgbClr val="000000"/>
                </a:solidFill>
              </a:rPr>
              <a:t>性感   </a:t>
            </a:r>
            <a:endParaRPr lang="en-US" altLang="zh-CN" b="1" kern="0" dirty="0" smtClean="0">
              <a:solidFill>
                <a:srgbClr val="000000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Clr>
                <a:srgbClr val="3333CC"/>
              </a:buClr>
              <a:buFont typeface="+mj-lt"/>
              <a:buAutoNum type="arabicPeriod" startAt="35"/>
              <a:defRPr/>
            </a:pPr>
            <a:r>
              <a:rPr lang="zh-CN" altLang="en-US" b="1" kern="0" dirty="0" smtClean="0">
                <a:solidFill>
                  <a:srgbClr val="FF0000"/>
                </a:solidFill>
              </a:rPr>
              <a:t>对</a:t>
            </a:r>
            <a:r>
              <a:rPr lang="zh-CN" altLang="en-US" b="1" kern="0" dirty="0">
                <a:solidFill>
                  <a:srgbClr val="FF0000"/>
                </a:solidFill>
              </a:rPr>
              <a:t>照</a:t>
            </a:r>
            <a:r>
              <a:rPr lang="zh-CN" altLang="en-US" b="1" u="sng" kern="0" dirty="0">
                <a:solidFill>
                  <a:srgbClr val="000000"/>
                </a:solidFill>
              </a:rPr>
              <a:t>   </a:t>
            </a:r>
            <a:endParaRPr lang="en-US" altLang="zh-CN" b="1" u="sng" kern="0" dirty="0" smtClean="0">
              <a:solidFill>
                <a:srgbClr val="000000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Clr>
                <a:srgbClr val="3333CC"/>
              </a:buClr>
              <a:buFont typeface="+mj-lt"/>
              <a:buAutoNum type="arabicPeriod" startAt="35"/>
              <a:defRPr/>
            </a:pPr>
            <a:r>
              <a:rPr lang="zh-CN" altLang="en-US" b="1" kern="0" dirty="0" smtClean="0">
                <a:solidFill>
                  <a:srgbClr val="000000"/>
                </a:solidFill>
              </a:rPr>
              <a:t>朴</a:t>
            </a:r>
            <a:r>
              <a:rPr lang="zh-CN" altLang="en-US" b="1" kern="0" dirty="0">
                <a:solidFill>
                  <a:srgbClr val="000000"/>
                </a:solidFill>
              </a:rPr>
              <a:t>素</a:t>
            </a:r>
          </a:p>
          <a:p>
            <a:pPr marL="0" indent="0" eaLnBrk="1" hangingPunct="1">
              <a:lnSpc>
                <a:spcPct val="120000"/>
              </a:lnSpc>
              <a:buClr>
                <a:srgbClr val="3333CC"/>
              </a:buClr>
              <a:buFont typeface="Wingdings" pitchFamily="2" charset="2"/>
              <a:buNone/>
              <a:defRPr/>
            </a:pPr>
            <a:endParaRPr lang="en-US" altLang="zh-CN" b="1" kern="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smtClean="0">
                <a:solidFill>
                  <a:schemeClr val="tx1"/>
                </a:solidFill>
              </a:rPr>
              <a:t>语言点</a:t>
            </a:r>
            <a:r>
              <a:rPr lang="en-US" altLang="zh-CN" b="1" smtClean="0">
                <a:solidFill>
                  <a:schemeClr val="tx1"/>
                </a:solidFill>
              </a:rPr>
              <a:t>7</a:t>
            </a:r>
            <a:r>
              <a:rPr lang="zh-CN" altLang="en-US" b="1" smtClean="0">
                <a:solidFill>
                  <a:schemeClr val="tx1"/>
                </a:solidFill>
              </a:rPr>
              <a:t>：暗暗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388" y="1700213"/>
            <a:ext cx="9072562" cy="208915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1. </a:t>
            </a:r>
            <a:r>
              <a:rPr lang="zh-CN" altLang="en-US" b="1" smtClean="0"/>
              <a:t>这么多年来，我一直</a:t>
            </a:r>
            <a:r>
              <a:rPr lang="zh-CN" altLang="en-US" b="1" smtClean="0">
                <a:solidFill>
                  <a:srgbClr val="FF0000"/>
                </a:solidFill>
              </a:rPr>
              <a:t>暗暗</a:t>
            </a:r>
            <a:r>
              <a:rPr lang="zh-CN" altLang="en-US" b="1" smtClean="0"/>
              <a:t>地喜欢那个姑娘。</a:t>
            </a:r>
            <a:endParaRPr lang="en-US" altLang="zh-CN" b="1" smtClean="0"/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2. </a:t>
            </a:r>
            <a:r>
              <a:rPr lang="zh-CN" altLang="en-US" b="1" smtClean="0"/>
              <a:t>我</a:t>
            </a:r>
            <a:r>
              <a:rPr lang="zh-CN" altLang="en-US" b="1" smtClean="0">
                <a:solidFill>
                  <a:srgbClr val="FF0000"/>
                </a:solidFill>
              </a:rPr>
              <a:t>暗暗</a:t>
            </a:r>
            <a:r>
              <a:rPr lang="zh-CN" altLang="en-US" b="1" smtClean="0"/>
              <a:t>下定决心，不学好汉语就不回国。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3. </a:t>
            </a:r>
            <a:r>
              <a:rPr lang="zh-CN" altLang="en-US" b="1" smtClean="0"/>
              <a:t>没想到他的速度竟然如此惊人，我</a:t>
            </a:r>
            <a:r>
              <a:rPr lang="zh-CN" altLang="en-US" b="1" smtClean="0">
                <a:solidFill>
                  <a:srgbClr val="FF0000"/>
                </a:solidFill>
              </a:rPr>
              <a:t>暗暗</a:t>
            </a:r>
            <a:r>
              <a:rPr lang="zh-CN" altLang="en-US" b="1" smtClean="0"/>
              <a:t>吃惊。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835150" y="5157788"/>
            <a:ext cx="6048375" cy="588962"/>
          </a:xfrm>
          <a:prstGeom prst="rect">
            <a:avLst/>
          </a:prstGeom>
          <a:noFill/>
          <a:ln w="9525" algn="ctr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3200"/>
              <a:t>暗暗</a:t>
            </a:r>
            <a:r>
              <a:rPr lang="en-US" altLang="zh-CN" sz="3200"/>
              <a:t>+[</a:t>
            </a:r>
            <a:r>
              <a:rPr lang="zh-CN" altLang="en-US" sz="3200"/>
              <a:t>地</a:t>
            </a:r>
            <a:r>
              <a:rPr lang="en-US" altLang="zh-CN" sz="3200"/>
              <a:t>]+</a:t>
            </a:r>
            <a:r>
              <a:rPr lang="zh-CN" altLang="en-US" sz="3200"/>
              <a:t>动词、形容词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smtClean="0">
                <a:solidFill>
                  <a:schemeClr val="tx1"/>
                </a:solidFill>
              </a:rPr>
              <a:t>用“暗暗”完成句子：</a:t>
            </a:r>
            <a:endParaRPr lang="zh-CN" altLang="en-US" smtClean="0">
              <a:solidFill>
                <a:schemeClr val="tx1"/>
              </a:solidFill>
            </a:endParaRPr>
          </a:p>
        </p:txBody>
      </p:sp>
      <p:sp>
        <p:nvSpPr>
          <p:cNvPr id="87043" name="内容占位符 2"/>
          <p:cNvSpPr>
            <a:spLocks noGrp="1"/>
          </p:cNvSpPr>
          <p:nvPr>
            <p:ph idx="1"/>
          </p:nvPr>
        </p:nvSpPr>
        <p:spPr>
          <a:xfrm>
            <a:off x="428625" y="1643063"/>
            <a:ext cx="8607425" cy="4525962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1</a:t>
            </a:r>
            <a:r>
              <a:rPr lang="zh-CN" altLang="en-US" b="1" smtClean="0"/>
              <a:t>．知道同屋考了第一名，</a:t>
            </a:r>
            <a:r>
              <a:rPr lang="en-US" altLang="zh-CN" b="1" smtClean="0"/>
              <a:t>___________</a:t>
            </a:r>
            <a:r>
              <a:rPr lang="zh-CN" altLang="en-US" b="1" smtClean="0"/>
              <a:t>。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2</a:t>
            </a:r>
            <a:r>
              <a:rPr lang="zh-CN" altLang="en-US" b="1" smtClean="0"/>
              <a:t>．马上要考试了，还有很多内容没有复习，</a:t>
            </a:r>
            <a:r>
              <a:rPr lang="en-US" altLang="zh-CN" b="1" smtClean="0"/>
              <a:t>____________</a:t>
            </a:r>
            <a:r>
              <a:rPr lang="zh-CN" altLang="en-US" b="1" smtClean="0"/>
              <a:t>。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3</a:t>
            </a:r>
            <a:r>
              <a:rPr lang="zh-CN" altLang="en-US" b="1" smtClean="0"/>
              <a:t>．听到自己升职的消息后，</a:t>
            </a:r>
            <a:r>
              <a:rPr lang="en-US" altLang="zh-CN" b="1" smtClean="0"/>
              <a:t>___________</a:t>
            </a:r>
            <a:r>
              <a:rPr lang="zh-CN" altLang="en-US" b="1" smtClean="0"/>
              <a:t>。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4</a:t>
            </a:r>
            <a:r>
              <a:rPr lang="zh-CN" altLang="en-US" b="1" smtClean="0"/>
              <a:t>．</a:t>
            </a:r>
            <a:r>
              <a:rPr lang="en-US" altLang="zh-CN" b="1" smtClean="0"/>
              <a:t>___________</a:t>
            </a:r>
            <a:r>
              <a:rPr lang="zh-CN" altLang="en-US" b="1" smtClean="0"/>
              <a:t>，因为今天股票暴跌。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 </a:t>
            </a:r>
            <a:endParaRPr lang="zh-CN" altLang="en-US" b="1" smtClean="0"/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 </a:t>
            </a:r>
            <a:endParaRPr lang="zh-CN" altLang="zh-CN" b="1" smtClean="0"/>
          </a:p>
          <a:p>
            <a:pPr marL="0" indent="0">
              <a:buFont typeface="Wingdings" pitchFamily="2" charset="2"/>
              <a:buNone/>
            </a:pPr>
            <a:endParaRPr lang="zh-CN" altLang="en-US" b="1" smtClean="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222875" y="1609725"/>
            <a:ext cx="38131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0000FF"/>
                </a:solidFill>
              </a:rPr>
              <a:t>我</a:t>
            </a:r>
            <a:r>
              <a:rPr lang="zh-CN" altLang="en-US" sz="2400" b="1">
                <a:solidFill>
                  <a:srgbClr val="FF0000"/>
                </a:solidFill>
              </a:rPr>
              <a:t>暗暗</a:t>
            </a:r>
            <a:r>
              <a:rPr lang="zh-CN" altLang="en-US" sz="2400" b="1">
                <a:solidFill>
                  <a:srgbClr val="0000FF"/>
                </a:solidFill>
              </a:rPr>
              <a:t>羡慕</a:t>
            </a:r>
            <a:r>
              <a:rPr lang="en-US" altLang="zh-CN" sz="2400" b="1">
                <a:solidFill>
                  <a:srgbClr val="0000FF"/>
                </a:solidFill>
              </a:rPr>
              <a:t>//</a:t>
            </a:r>
            <a:r>
              <a:rPr lang="zh-CN" altLang="en-US" sz="2400" b="1">
                <a:solidFill>
                  <a:srgbClr val="0000FF"/>
                </a:solidFill>
              </a:rPr>
              <a:t>我</a:t>
            </a:r>
            <a:r>
              <a:rPr lang="zh-CN" altLang="en-US" sz="2400" b="1">
                <a:solidFill>
                  <a:srgbClr val="FF0000"/>
                </a:solidFill>
              </a:rPr>
              <a:t>暗暗</a:t>
            </a:r>
            <a:r>
              <a:rPr lang="zh-CN" altLang="en-US" sz="2400" b="1">
                <a:solidFill>
                  <a:srgbClr val="0000FF"/>
                </a:solidFill>
              </a:rPr>
              <a:t>嫉妒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39750" y="2689225"/>
            <a:ext cx="36004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0000FF"/>
                </a:solidFill>
              </a:rPr>
              <a:t>我</a:t>
            </a:r>
            <a:r>
              <a:rPr lang="zh-CN" altLang="en-US" sz="2800" b="1">
                <a:solidFill>
                  <a:srgbClr val="FF0000"/>
                </a:solidFill>
              </a:rPr>
              <a:t>暗暗</a:t>
            </a:r>
            <a:r>
              <a:rPr lang="zh-CN" altLang="en-US" sz="2800" b="1">
                <a:solidFill>
                  <a:srgbClr val="0000FF"/>
                </a:solidFill>
              </a:rPr>
              <a:t>地着急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603875" y="3265488"/>
            <a:ext cx="22812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0000FF"/>
                </a:solidFill>
              </a:rPr>
              <a:t>我</a:t>
            </a:r>
            <a:r>
              <a:rPr lang="zh-CN" altLang="en-US" sz="2800" b="1">
                <a:solidFill>
                  <a:srgbClr val="FF0000"/>
                </a:solidFill>
              </a:rPr>
              <a:t>暗暗</a:t>
            </a:r>
            <a:r>
              <a:rPr lang="zh-CN" altLang="en-US" sz="2800" b="1">
                <a:solidFill>
                  <a:srgbClr val="0000FF"/>
                </a:solidFill>
              </a:rPr>
              <a:t>高兴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116013" y="3841750"/>
            <a:ext cx="26638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0000FF"/>
                </a:solidFill>
              </a:rPr>
              <a:t>他</a:t>
            </a:r>
            <a:r>
              <a:rPr lang="zh-CN" altLang="en-US" sz="2800" b="1">
                <a:solidFill>
                  <a:srgbClr val="FF0000"/>
                </a:solidFill>
              </a:rPr>
              <a:t>暗暗</a:t>
            </a:r>
            <a:r>
              <a:rPr lang="zh-CN" altLang="en-US" sz="2800" b="1">
                <a:solidFill>
                  <a:srgbClr val="0000FF"/>
                </a:solidFill>
              </a:rPr>
              <a:t>生气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  <p:bldP spid="14" grpId="0"/>
    </p:bldLst>
  </p:timing>
</p:sld>
</file>

<file path=ppt/theme/theme1.xml><?xml version="1.0" encoding="utf-8"?>
<a:theme xmlns:a="http://schemas.openxmlformats.org/drawingml/2006/main" name="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12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13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14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4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5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6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15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7.xml><?xml version="1.0" encoding="utf-8"?>
<a:theme xmlns:a="http://schemas.openxmlformats.org/drawingml/2006/main" name="17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8.xml><?xml version="1.0" encoding="utf-8"?>
<a:theme xmlns:a="http://schemas.openxmlformats.org/drawingml/2006/main" name="16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9.xml><?xml version="1.0" encoding="utf-8"?>
<a:theme xmlns:a="http://schemas.openxmlformats.org/drawingml/2006/main" name="18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9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7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8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10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11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（2）坐在时光上ppt1</Template>
  <TotalTime>7401</TotalTime>
  <Words>825</Words>
  <Application>Microsoft Office PowerPoint</Application>
  <PresentationFormat>全屏显示(4:3)</PresentationFormat>
  <Paragraphs>121</Paragraphs>
  <Slides>16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19</vt:i4>
      </vt:variant>
      <vt:variant>
        <vt:lpstr>幻灯片标题</vt:lpstr>
      </vt:variant>
      <vt:variant>
        <vt:i4>16</vt:i4>
      </vt:variant>
    </vt:vector>
  </HeadingPairs>
  <TitlesOfParts>
    <vt:vector size="35" baseType="lpstr">
      <vt:lpstr>Blends</vt:lpstr>
      <vt:lpstr>1_Blends</vt:lpstr>
      <vt:lpstr>2_Blends</vt:lpstr>
      <vt:lpstr>9_Blends</vt:lpstr>
      <vt:lpstr>3_Blends</vt:lpstr>
      <vt:lpstr>7_Blends</vt:lpstr>
      <vt:lpstr>8_Blends</vt:lpstr>
      <vt:lpstr>10_Blends</vt:lpstr>
      <vt:lpstr>11_Blends</vt:lpstr>
      <vt:lpstr>12_Blends</vt:lpstr>
      <vt:lpstr>13_Blends</vt:lpstr>
      <vt:lpstr>14_Blends</vt:lpstr>
      <vt:lpstr>4_Blends</vt:lpstr>
      <vt:lpstr>5_Blends</vt:lpstr>
      <vt:lpstr>6_Blends</vt:lpstr>
      <vt:lpstr>15_Blends</vt:lpstr>
      <vt:lpstr>17_Blends</vt:lpstr>
      <vt:lpstr>16_Blends</vt:lpstr>
      <vt:lpstr>18_Blends</vt:lpstr>
      <vt:lpstr>PowerPoint 演示文稿</vt:lpstr>
      <vt:lpstr>课文复习：莉莉为什么要整容</vt:lpstr>
      <vt:lpstr>复习：   </vt:lpstr>
      <vt:lpstr>委屈</vt:lpstr>
      <vt:lpstr>委屈</vt:lpstr>
      <vt:lpstr>面临</vt:lpstr>
      <vt:lpstr>生词</vt:lpstr>
      <vt:lpstr>语言点7：暗暗</vt:lpstr>
      <vt:lpstr>用“暗暗”完成句子：</vt:lpstr>
      <vt:lpstr>练习   暗暗/偷偷</vt:lpstr>
      <vt:lpstr>语言点8：依然</vt:lpstr>
      <vt:lpstr>用“依然”完成句子：</vt:lpstr>
      <vt:lpstr>课文：</vt:lpstr>
      <vt:lpstr>课文：</vt:lpstr>
      <vt:lpstr>小结：</vt:lpstr>
      <vt:lpstr>作业和练习：</vt:lpstr>
    </vt:vector>
  </TitlesOfParts>
  <Company>WWW.YlmF.CoM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第六课</dc:title>
  <dc:creator>雨林木风</dc:creator>
  <cp:lastModifiedBy>N</cp:lastModifiedBy>
  <cp:revision>446</cp:revision>
  <dcterms:created xsi:type="dcterms:W3CDTF">2011-10-16T07:10:07Z</dcterms:created>
  <dcterms:modified xsi:type="dcterms:W3CDTF">2015-05-22T12:51:35Z</dcterms:modified>
</cp:coreProperties>
</file>