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91876" r:id="rId18"/>
    <p:sldMasterId id="2147493495" r:id="rId19"/>
  </p:sldMasterIdLst>
  <p:notesMasterIdLst>
    <p:notesMasterId r:id="rId36"/>
  </p:notesMasterIdLst>
  <p:sldIdLst>
    <p:sldId id="256" r:id="rId20"/>
    <p:sldId id="460" r:id="rId21"/>
    <p:sldId id="481" r:id="rId22"/>
    <p:sldId id="461" r:id="rId23"/>
    <p:sldId id="464" r:id="rId24"/>
    <p:sldId id="462" r:id="rId25"/>
    <p:sldId id="350" r:id="rId26"/>
    <p:sldId id="471" r:id="rId27"/>
    <p:sldId id="472" r:id="rId28"/>
    <p:sldId id="475" r:id="rId29"/>
    <p:sldId id="473" r:id="rId30"/>
    <p:sldId id="474" r:id="rId31"/>
    <p:sldId id="417" r:id="rId32"/>
    <p:sldId id="483" r:id="rId33"/>
    <p:sldId id="477" r:id="rId34"/>
    <p:sldId id="476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>
      <p:cViewPr varScale="1">
        <p:scale>
          <a:sx n="66" d="100"/>
          <a:sy n="66" d="100"/>
        </p:scale>
        <p:origin x="-17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34" Type="http://schemas.openxmlformats.org/officeDocument/2006/relationships/slide" Target="slides/slide15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9AB9984E-5FBD-4B0A-AFF0-F24539C25E67}" type="datetimeFigureOut">
              <a:rPr lang="zh-CN" altLang="en-US"/>
              <a:pPr>
                <a:defRPr/>
              </a:pPr>
              <a:t>2015/5/22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CFB786ED-F978-4879-9FA3-82C51B98DD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7405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9C2BD9D-E65E-4AB0-A63F-C738B68B84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5398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BFCCB-7CA8-4616-8F8F-2DFDF2A6EB8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134812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4901B-FC3F-4832-AC65-915EC1FBE4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4440710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D9CCA-D3F5-49BD-8D09-83E0E71CC4B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5120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90816-F183-4B2A-9D07-CBD6604B35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4686109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A8FE2-1867-4133-BD26-4AC6893099C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533198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B9DA-7F67-4C0D-9FC7-3A9A8F94CBA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875249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4AC49-02F6-43B9-880B-83B598333F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280764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DFA0C-574F-4447-A5A8-30F47BA048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0272830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EF97E-6D44-491B-9983-1EEF3AF464E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527884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482E695-BA0F-4333-A809-9B8742BE42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19947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A6EBB-BB4B-401C-BFDA-2302FA942E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692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9689F-E086-4C38-B280-92513DC1E2F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5453574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9D391-7202-40E5-AF4D-E78050F0EBD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206038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536F9-6F37-4A5A-9559-FA39C3D4755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156833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1A12F-9E0C-4CA7-B41B-5CFBCA4AA20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9828582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2EE46-2633-4B84-AC9B-944018A1BF7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700281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D4D98-D893-4984-BA04-5C31FAAF21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373289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5F9BE-FD3B-4C21-BBE2-2D3643D77F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3914620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293AD-34B0-428C-82B6-986924C8A13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3599160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A04B8-4A6F-4C00-973C-6B5A1B476B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5866333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80279-FD6A-4DFF-82FC-BCF9510C74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7255047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A069B-9B18-49E6-B06A-FF31CA11B8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34410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5AB64-A4D4-4E1A-A259-3DA0E9BF1C6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234750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2697A5F-7E28-474D-B109-2C3876107BB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337797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E9A636-05D3-4DF9-9CBB-66F966EF5B5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484905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EDEFA5-719C-4884-AC59-7172960D9B3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989316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FA492B8-399F-4FC3-8AD1-118E69FB56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14324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3FC1F55-FBE5-453D-B7E4-A3EE2561B94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0279443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A6747C5-1ECD-4CE9-B04A-7E9C4B412DD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3928662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329F34-F93E-466B-B94D-82229A1A2DD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456373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A52A3A-4B0D-43DF-B954-A01FFBC2343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702958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75FD76E-BA21-4CCF-BA0A-4EDA5DC25DC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2798610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28C6420-696D-4CCE-930D-F4158EC56C9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4765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B1DE5D9-1F1B-4D9D-A48C-4B50C0F5EA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020517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CCAE52B-E740-4FAA-A39F-F194245E8E3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3249499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D862F09-B7E1-4A34-80BF-F9B1B428DD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1395635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B1735D-87FE-4B46-9417-6B402745667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948670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2A7361-1B01-45E6-A2A2-9584F6F82BC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5435313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9046CE2-51A4-495B-A25A-F5AE4596694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0605998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ACABE98-7F96-40DE-8134-A23DEF61E09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4888968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10F93C4-F243-4885-820C-B8656C2638D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648355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D94B7B-8B2E-4620-81E6-72B6C2FCE7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6065281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D7C47C-D7D6-4DB4-863F-6EF4A511E6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80186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2A06C50-7D66-475E-B6E2-50B6FC1A0CE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65436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CFD2D-354D-4F69-BF87-FCC6FD6F49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867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C199AFE-7D4C-4963-B5C0-9AC90A4A497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799129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79DEDC-ABB2-46C6-8EA0-D50766DEA45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150508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1AD5A65-AADA-42F9-90D6-07841851869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426658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211B3C-214F-417E-8B2C-CBD98DC3A9D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8886510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3164EC-0FA9-4CA0-A0B4-E86180548FC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2713206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DF2F51-797F-45BB-88B1-A5A84A6E30E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8473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BE7F73C-2656-4880-BFF2-B0EE327F6B9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21124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91156F6-41D1-4B49-9729-9C710F08D28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187494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5F36E2-E914-4D77-91D9-D2978940D82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70263895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F1052B-0912-449A-821E-99C01307238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800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FB6E5-584B-4382-9776-4C7C8B831E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28080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FB78C24-D10D-4170-B7EA-4EE1886CD4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8240409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FA3B3B-2523-40B7-9E7E-8AAEC687BE6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742888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6A7D121-F842-4B24-8BB2-EFBE9B59E63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9786381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6823062-2C5F-4E1F-8D95-DFDDE93F754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983048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0218-F9BC-4905-BCEF-0CA6C45C2C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73309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1D527-399A-4267-937B-7FE1F57AEB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245799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F66C6-3217-43BC-90AF-CFD8506E666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9438077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1303D-94E6-44ED-A7C2-7EDF5D01C0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67423340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E9781-0DC4-4F87-9089-9D01937BEC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592716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B8E53-6353-495E-AC37-6DEC8C3E051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918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7E005-CDE8-4D64-9AF2-49EFF91E08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6020402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A1135-A687-4C23-A855-3C183A80DC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1199455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6E2AD-323B-464A-9003-CDAA25D33F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7114258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56E95-A8AA-4EBD-A494-C05A9761DDF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5399153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DA37C-5DEA-4386-9BE8-7C6383D0663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96787808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49DEC-ED52-4DCD-AD29-28A62F96E4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1923807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431CF8E-D9EC-4FA0-BEE4-7EA841C16D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7845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0EE00-406D-4D0C-800C-681B793CDC3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103520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19338-A758-437A-A07D-A43BD8F27BB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431911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831CB-DEFD-4D09-9369-C06E2D18D25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2944178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19293-7438-4EA6-81E5-ADA47FABD04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2349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C9B26-25F3-4EBE-A014-C8D538F8CE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020394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2F32D-3E72-4086-BA18-E4BF512CCC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769813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FA2E0-5336-4208-8432-DAA844FD15B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0872493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91BB-785F-437A-91AB-627BE5E697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552271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F49A2-3EDE-466D-9915-F2999D02FA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1542857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646B0-4C5D-44C4-A99D-9BAEBF2944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164532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9CE02-FDB8-45BF-84B4-10CBB4707F1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92618298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7BB46-BCD8-4CF5-973A-2A34EB09C13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4862758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9487A0-534C-490A-B41E-1AD750D916E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706227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AA222-8105-4910-9FF6-24C0D2F4A1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8739324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94B2-F867-423D-9688-B5D80CF09D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081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422D1-FBE0-4CCC-84DB-ED3D78A6A8B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7140799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F1E92-16C1-44DD-BFF4-E90121E009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900891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14F99-9B99-4E66-BB9F-7D51876D61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026731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7D3DB-7787-4C08-A985-E2BD44ECB0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012136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0F8E-7667-4499-A430-62166CF6AA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0198250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C9AED-ECC7-4815-9428-FD728C6A9AB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3833672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795C6-5639-4BF2-9B13-579CF543AB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52045745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B0396-77AD-48AB-9CCA-45B8EDC90D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18095689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C617D-9E9E-4FF3-BC76-288A2C572A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10646805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8AFBF-4D16-4ABA-88C6-A79C31A3C3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0832806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C6AA5C0-19C4-4728-991C-902DE8DFABC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31979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55F6C-1FFE-48FA-A170-86EC92DCB6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5281408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1117B-2C02-4DC7-B40E-7BB85C1966C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84192575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FDEDC-5526-4FB5-B7ED-4B825AD7F82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1463771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3E71A-B7A7-4C7F-9B24-78D24A8A01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729305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37EF-3E31-4941-92CC-5E7FC2B542E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5009690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E128A-5C37-4E81-90A6-B5F8DE3B33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4062528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488F0-7B4C-45A7-B5C6-F04246ED950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6448781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D6A51-B0BC-484A-9836-AD33E346C60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144882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EF476-614F-4A2C-BE13-A027561E437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7219585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46250-9E24-40FD-B7BA-36EEECC9841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236411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A4352-3C1E-43DA-A7C4-D3C2A45BDA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615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33EC3-2AB4-47C4-B847-7E852EC230F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8830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BF84A-F8A3-4305-823D-633252AF7B3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57555852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D2039-A7EE-4C25-B3CC-0EBE443E003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98904392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B1E25A7-E986-42F0-B7D8-D7E1CCBC0B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7331762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75D1B-BC12-4205-8BD7-65D93C7B01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6324291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2F618-A0B2-4144-9095-081B23B4F6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9760268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0AF05-08BF-4A7E-952D-A50AE54FBC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5861704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5829F-961D-4BC1-B6D8-4D09994B2C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2766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F59F3-0AE2-47A8-8C60-6578F01799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884403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13534-B3BC-4628-8AA3-CA49C01416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8533239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2B9B5-FE17-4B33-A3A9-E34938ACD1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14361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A87CF-D306-4D81-8919-690044B848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7031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FC26A-DA13-4C01-996C-9DD0EC34BC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6806729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1A257-6C65-4AAE-8757-200BE40750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8724496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D5088-7F82-4FD0-90FE-E1E6003B52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4457671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758B534-AF79-47EB-AD5C-8F00AF4DA9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7982832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7B0A3-022B-4AE6-A1C6-EF5E7B1310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2494071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2858C-960A-4EBB-843B-67B28D688C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350562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BC0DB-F900-453B-95F7-38483817E4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3519405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14872-03A9-426C-A870-3D958BF924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73211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827BD-4A30-49DE-BB97-FC76C43B42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941233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6C970-04F1-4329-A4A9-59FA10F2C5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0744739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D0CA6-E846-4422-A9BE-5AA4769037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2560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A16BD-34D1-4E3F-A95D-FE43C7C3F8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94653658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74DF3-30DF-4D16-8A7F-8B1B7ED2ED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126689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BD7D8-B820-4E46-BBD4-B3393F427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024685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62201-095D-4484-A54C-85D33B8B95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2076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4FBBF-7D56-4DF9-9C8E-43D434621B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3531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22FA2-7FEB-4E10-88B4-82AE5369B40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2549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762B2-A3A8-4E5A-9EE7-62AB28E305F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1415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B57C7-4C05-4590-B079-A1799ACFB95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70878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9F7D7-2E45-448A-9111-1AD0321AF2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48986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8FD88-54CD-4366-BE88-4A026430B2F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39966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69DAE59-35CD-4DB7-AF61-1FD98169208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370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F8DCB-2248-4F5C-AE3C-7BA9AB986C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91517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8A400-50F1-480D-9525-998E7A63E3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1560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C548F-6982-4B03-9A55-F0B016B219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447649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521FA-DEB1-4730-9359-3711ECFEBC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14584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1130F-5F2D-46E2-9235-67D9D70A7FF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502657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02D58-CFA2-4045-B51E-F15A463F88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1230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69F9-CFB7-4B56-B38C-EE3DF1D3CD9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570638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697C9-63D4-4124-AA3B-6CEEE5742AF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07588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AC024-099C-4153-A4A0-3D331C68631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399676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A0934-B058-4FA0-B060-B5C8472F2C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380086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70F2A-728A-4EF6-9A26-AEC0F6FCAD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472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D10DC-2534-485A-96CF-8CDF76F51A5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76899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CF4BD64-4D96-4BE0-B8FE-18F84BDF8E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619832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9A03F-F543-4DB5-9BBA-CF51157407F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97215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60F31-1D88-490A-934A-ED68B94B59F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193217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644EE-0F43-42ED-8416-2A939EAD1E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61858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1BBD7-15B4-44CA-BE1F-858A54E2F0B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81970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AA050-19CF-4EF1-A236-8D746E65A4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669936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3D703-9A54-411E-A4ED-8210119857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32161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BF937-4EB8-4E06-B5AD-35D99357F53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718595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C6B44-15AB-4AAF-91C5-EED37593FE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21864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EAA79-70CA-4D5A-A490-E01223DB31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901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FAB00-0028-4316-8E17-C7FB04E5CEA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060454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D348C-D1D9-4A5C-AEE0-42A7EA59769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542020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D791445-D5C4-4591-ADCD-714F5290AF9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147962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57238-3179-48D6-B743-32687BFEBE6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52153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D48F7-4531-4CE3-9C7C-7E55F110D7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689270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BE229-E034-49BE-BF07-8346AFD3A77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548023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73EED-65C8-44DC-AC27-FCFD71E333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7746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924A3-1D7A-4945-B760-8FF702D959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91266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2FA51-C062-49A1-84C1-08E6753E34C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768537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2796E-297D-4A20-ADD8-589DB2243FD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009733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4220A-C371-45C1-BD14-A27BBCA2F9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6046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6D03D-98CC-40AB-A361-DC70A3DCD30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78537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AB80B-157E-426A-BB6B-A100D3EB4C0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9089881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A7BEF-437F-42FC-BA49-4F93B9F7767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176412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AA976-BF27-4A2E-8562-93A9E58E23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76752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5D7DB65-9CCA-4298-8506-EB14303B2A0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016695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E7907-5326-4897-BF07-C08220C799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4489627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288F0-8930-43EE-8804-97D71F8DB50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530842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D93CD-8FDE-42D1-A3A1-0397128D56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40560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86055-EF11-4319-935D-F5549F5FA1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490489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D165D-BC04-43F0-B364-E72F257F46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425161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A93DF-8950-4F9F-8404-5EC8FF491E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2846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FF92A-CF8D-4977-9BB8-E5C241410BF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515093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1ABFB-4BE8-48CF-8CDD-D946B03510A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24151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1B211-69D8-4AA3-9517-38F4A351BEF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015455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87747-E171-4060-B09A-98C031EDF5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8580630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8AC35-5813-4A83-A85C-3F43979FE7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7198741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04F3FCB-B059-4F97-81E2-B20F85EE2E4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967484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0AB2B-AD7F-4D29-B7CC-4869D6954D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500121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A718A-3011-4DD7-8F4A-175CF8B3937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191412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59046-0AE7-4054-9550-412A19D084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5693064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702CF-7FBA-4525-84D1-FDE63F4851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5461582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4EB0-463C-4077-AE18-B49C2D58F8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635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F731-BCC8-4DF1-BA28-CD151C0F2A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5871871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D9422-E59E-4696-A214-23D1429804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499426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CE41-A924-4574-846C-5E97BA6DDC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593333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04FB4-7D92-42E7-976C-005D3D94421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2386317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C40DF-1E27-4DCD-9FB5-6908A423B62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21643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8EA4D-5466-4901-A97E-0D846A5D0E8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487765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FB3B02-CF18-48DF-9D85-8B272F00E5D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96865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23D31-7E7A-424D-9A2B-F5266ED4EA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402336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F8829-A0F8-4D07-976A-8CC99BBB68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181048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F53F4-EE0C-4444-9758-DE5A101126F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619778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286E1-B32D-47FE-87C8-3A2124B8B7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390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455D1-EB74-49E3-914E-581C9727B4B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052800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9C745-8010-492E-AAC1-17E8329E90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03890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9756B-5A1B-4EF9-9682-C1EC991E57B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893724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BAF8A-B636-41AE-94A3-0B265F729C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3109891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B30-0864-401B-BD6A-C2CB966342B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26237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DF2A5-C4A9-4430-A830-74278DEE46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1088903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7A1B0-BA30-42DA-BCBD-88A3689C6D2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3309387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C659E-E1F8-4CC4-B151-77E76904B3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865561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58008B-CD74-4B8D-A353-4EC0581116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859872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61FA1-D4A6-407B-B57B-77E6F09FA5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4689382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9B0D-D51F-49F2-A445-6368CD99AE2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3877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9.xml"/><Relationship Id="rId3" Type="http://schemas.openxmlformats.org/officeDocument/2006/relationships/slideLayout" Target="../slideLayouts/slideLayout214.xml"/><Relationship Id="rId7" Type="http://schemas.openxmlformats.org/officeDocument/2006/relationships/slideLayout" Target="../slideLayouts/slideLayout218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13.xml"/><Relationship Id="rId1" Type="http://schemas.openxmlformats.org/officeDocument/2006/relationships/slideLayout" Target="../slideLayouts/slideLayout212.xml"/><Relationship Id="rId6" Type="http://schemas.openxmlformats.org/officeDocument/2006/relationships/slideLayout" Target="../slideLayouts/slideLayout217.xml"/><Relationship Id="rId11" Type="http://schemas.openxmlformats.org/officeDocument/2006/relationships/slideLayout" Target="../slideLayouts/slideLayout222.xml"/><Relationship Id="rId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21.xml"/><Relationship Id="rId4" Type="http://schemas.openxmlformats.org/officeDocument/2006/relationships/slideLayout" Target="../slideLayouts/slideLayout215.xml"/><Relationship Id="rId9" Type="http://schemas.openxmlformats.org/officeDocument/2006/relationships/slideLayout" Target="../slideLayouts/slideLayout22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E3A46484-2461-4367-8215-FFBB3A157E1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39" r:id="rId1"/>
    <p:sldLayoutId id="2147496266" r:id="rId2"/>
    <p:sldLayoutId id="2147496267" r:id="rId3"/>
    <p:sldLayoutId id="2147496268" r:id="rId4"/>
    <p:sldLayoutId id="2147496269" r:id="rId5"/>
    <p:sldLayoutId id="2147496270" r:id="rId6"/>
    <p:sldLayoutId id="2147496271" r:id="rId7"/>
    <p:sldLayoutId id="2147496272" r:id="rId8"/>
    <p:sldLayoutId id="2147496273" r:id="rId9"/>
    <p:sldLayoutId id="2147496274" r:id="rId10"/>
    <p:sldLayoutId id="2147496275" r:id="rId11"/>
    <p:sldLayoutId id="21474962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ECDF57A-27AA-450F-990B-F2593C9BF08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8" r:id="rId1"/>
    <p:sldLayoutId id="2147496364" r:id="rId2"/>
    <p:sldLayoutId id="2147496365" r:id="rId3"/>
    <p:sldLayoutId id="2147496366" r:id="rId4"/>
    <p:sldLayoutId id="2147496367" r:id="rId5"/>
    <p:sldLayoutId id="2147496368" r:id="rId6"/>
    <p:sldLayoutId id="2147496369" r:id="rId7"/>
    <p:sldLayoutId id="2147496370" r:id="rId8"/>
    <p:sldLayoutId id="2147496371" r:id="rId9"/>
    <p:sldLayoutId id="2147496372" r:id="rId10"/>
    <p:sldLayoutId id="2147496373" r:id="rId11"/>
    <p:sldLayoutId id="21474963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1F39B3B-40A6-40AA-9E1B-DDC12600CB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9" r:id="rId1"/>
    <p:sldLayoutId id="2147496450" r:id="rId2"/>
    <p:sldLayoutId id="2147496451" r:id="rId3"/>
    <p:sldLayoutId id="2147496452" r:id="rId4"/>
    <p:sldLayoutId id="2147496453" r:id="rId5"/>
    <p:sldLayoutId id="2147496454" r:id="rId6"/>
    <p:sldLayoutId id="2147496455" r:id="rId7"/>
    <p:sldLayoutId id="2147496456" r:id="rId8"/>
    <p:sldLayoutId id="2147496457" r:id="rId9"/>
    <p:sldLayoutId id="2147496458" r:id="rId10"/>
    <p:sldLayoutId id="21474964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05AE70F-D5F8-491A-ABB9-D862FBC914B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60" r:id="rId1"/>
    <p:sldLayoutId id="2147496461" r:id="rId2"/>
    <p:sldLayoutId id="2147496462" r:id="rId3"/>
    <p:sldLayoutId id="2147496463" r:id="rId4"/>
    <p:sldLayoutId id="2147496464" r:id="rId5"/>
    <p:sldLayoutId id="2147496465" r:id="rId6"/>
    <p:sldLayoutId id="2147496466" r:id="rId7"/>
    <p:sldLayoutId id="2147496467" r:id="rId8"/>
    <p:sldLayoutId id="2147496468" r:id="rId9"/>
    <p:sldLayoutId id="2147496469" r:id="rId10"/>
    <p:sldLayoutId id="21474964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C278A3C-EB88-4376-8145-F800C5E607A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71" r:id="rId1"/>
    <p:sldLayoutId id="2147496472" r:id="rId2"/>
    <p:sldLayoutId id="2147496473" r:id="rId3"/>
    <p:sldLayoutId id="2147496474" r:id="rId4"/>
    <p:sldLayoutId id="2147496475" r:id="rId5"/>
    <p:sldLayoutId id="2147496476" r:id="rId6"/>
    <p:sldLayoutId id="2147496477" r:id="rId7"/>
    <p:sldLayoutId id="2147496478" r:id="rId8"/>
    <p:sldLayoutId id="2147496479" r:id="rId9"/>
    <p:sldLayoutId id="2147496480" r:id="rId10"/>
    <p:sldLayoutId id="21474964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0A93E31-3965-4EB5-9001-53F643C22D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2" r:id="rId1"/>
    <p:sldLayoutId id="2147496375" r:id="rId2"/>
    <p:sldLayoutId id="2147496376" r:id="rId3"/>
    <p:sldLayoutId id="2147496377" r:id="rId4"/>
    <p:sldLayoutId id="2147496378" r:id="rId5"/>
    <p:sldLayoutId id="2147496379" r:id="rId6"/>
    <p:sldLayoutId id="2147496380" r:id="rId7"/>
    <p:sldLayoutId id="2147496381" r:id="rId8"/>
    <p:sldLayoutId id="2147496382" r:id="rId9"/>
    <p:sldLayoutId id="2147496383" r:id="rId10"/>
    <p:sldLayoutId id="2147496384" r:id="rId11"/>
    <p:sldLayoutId id="21474963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E136AB4-11BD-4280-B448-1403590212B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3" r:id="rId1"/>
    <p:sldLayoutId id="2147496386" r:id="rId2"/>
    <p:sldLayoutId id="2147496387" r:id="rId3"/>
    <p:sldLayoutId id="2147496388" r:id="rId4"/>
    <p:sldLayoutId id="2147496389" r:id="rId5"/>
    <p:sldLayoutId id="2147496390" r:id="rId6"/>
    <p:sldLayoutId id="2147496391" r:id="rId7"/>
    <p:sldLayoutId id="2147496392" r:id="rId8"/>
    <p:sldLayoutId id="2147496393" r:id="rId9"/>
    <p:sldLayoutId id="2147496394" r:id="rId10"/>
    <p:sldLayoutId id="2147496395" r:id="rId11"/>
    <p:sldLayoutId id="214749639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9EBEC70-2484-40EE-8F59-12C9E929265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4" r:id="rId1"/>
    <p:sldLayoutId id="2147496397" r:id="rId2"/>
    <p:sldLayoutId id="2147496398" r:id="rId3"/>
    <p:sldLayoutId id="2147496399" r:id="rId4"/>
    <p:sldLayoutId id="2147496400" r:id="rId5"/>
    <p:sldLayoutId id="2147496401" r:id="rId6"/>
    <p:sldLayoutId id="2147496402" r:id="rId7"/>
    <p:sldLayoutId id="2147496403" r:id="rId8"/>
    <p:sldLayoutId id="2147496404" r:id="rId9"/>
    <p:sldLayoutId id="2147496405" r:id="rId10"/>
    <p:sldLayoutId id="2147496406" r:id="rId11"/>
    <p:sldLayoutId id="214749640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501559A-5470-4E52-A99C-7A274E6559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5" r:id="rId1"/>
    <p:sldLayoutId id="2147496408" r:id="rId2"/>
    <p:sldLayoutId id="2147496409" r:id="rId3"/>
    <p:sldLayoutId id="2147496410" r:id="rId4"/>
    <p:sldLayoutId id="2147496411" r:id="rId5"/>
    <p:sldLayoutId id="2147496412" r:id="rId6"/>
    <p:sldLayoutId id="2147496413" r:id="rId7"/>
    <p:sldLayoutId id="2147496414" r:id="rId8"/>
    <p:sldLayoutId id="2147496415" r:id="rId9"/>
    <p:sldLayoutId id="2147496416" r:id="rId10"/>
    <p:sldLayoutId id="2147496417" r:id="rId11"/>
    <p:sldLayoutId id="214749641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BE408C3-AAA3-4CAF-870A-02CFCF452F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6" r:id="rId1"/>
    <p:sldLayoutId id="2147496419" r:id="rId2"/>
    <p:sldLayoutId id="2147496420" r:id="rId3"/>
    <p:sldLayoutId id="2147496421" r:id="rId4"/>
    <p:sldLayoutId id="2147496422" r:id="rId5"/>
    <p:sldLayoutId id="2147496423" r:id="rId6"/>
    <p:sldLayoutId id="2147496424" r:id="rId7"/>
    <p:sldLayoutId id="2147496425" r:id="rId8"/>
    <p:sldLayoutId id="2147496426" r:id="rId9"/>
    <p:sldLayoutId id="2147496427" r:id="rId10"/>
    <p:sldLayoutId id="214749642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08F6EE9-3ED6-4A8E-9EF7-D92853C1BE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87" r:id="rId1"/>
    <p:sldLayoutId id="2147496429" r:id="rId2"/>
    <p:sldLayoutId id="2147496430" r:id="rId3"/>
    <p:sldLayoutId id="2147496431" r:id="rId4"/>
    <p:sldLayoutId id="2147496432" r:id="rId5"/>
    <p:sldLayoutId id="2147496433" r:id="rId6"/>
    <p:sldLayoutId id="2147496434" r:id="rId7"/>
    <p:sldLayoutId id="2147496435" r:id="rId8"/>
    <p:sldLayoutId id="2147496436" r:id="rId9"/>
    <p:sldLayoutId id="2147496437" r:id="rId10"/>
    <p:sldLayoutId id="214749643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49E4422-7C14-4EA8-A230-09E1A8C479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0" r:id="rId1"/>
    <p:sldLayoutId id="2147496277" r:id="rId2"/>
    <p:sldLayoutId id="2147496278" r:id="rId3"/>
    <p:sldLayoutId id="2147496279" r:id="rId4"/>
    <p:sldLayoutId id="2147496280" r:id="rId5"/>
    <p:sldLayoutId id="2147496281" r:id="rId6"/>
    <p:sldLayoutId id="2147496282" r:id="rId7"/>
    <p:sldLayoutId id="2147496283" r:id="rId8"/>
    <p:sldLayoutId id="2147496284" r:id="rId9"/>
    <p:sldLayoutId id="2147496285" r:id="rId10"/>
    <p:sldLayoutId id="2147496286" r:id="rId11"/>
    <p:sldLayoutId id="2147496287" r:id="rId12"/>
    <p:sldLayoutId id="2147496288" r:id="rId13"/>
    <p:sldLayoutId id="2147496289" r:id="rId14"/>
    <p:sldLayoutId id="2147496290" r:id="rId15"/>
    <p:sldLayoutId id="214749629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E4FB61C-46B6-4315-AC8F-AFFF72A00A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1" r:id="rId1"/>
    <p:sldLayoutId id="2147496292" r:id="rId2"/>
    <p:sldLayoutId id="2147496293" r:id="rId3"/>
    <p:sldLayoutId id="2147496294" r:id="rId4"/>
    <p:sldLayoutId id="2147496295" r:id="rId5"/>
    <p:sldLayoutId id="2147496296" r:id="rId6"/>
    <p:sldLayoutId id="2147496297" r:id="rId7"/>
    <p:sldLayoutId id="2147496298" r:id="rId8"/>
    <p:sldLayoutId id="2147496299" r:id="rId9"/>
    <p:sldLayoutId id="2147496300" r:id="rId10"/>
    <p:sldLayoutId id="214749630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1D4796B-8449-4533-AD90-4519E9BF56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2" r:id="rId1"/>
    <p:sldLayoutId id="2147496302" r:id="rId2"/>
    <p:sldLayoutId id="2147496303" r:id="rId3"/>
    <p:sldLayoutId id="2147496304" r:id="rId4"/>
    <p:sldLayoutId id="2147496305" r:id="rId5"/>
    <p:sldLayoutId id="2147496306" r:id="rId6"/>
    <p:sldLayoutId id="2147496307" r:id="rId7"/>
    <p:sldLayoutId id="2147496308" r:id="rId8"/>
    <p:sldLayoutId id="2147496309" r:id="rId9"/>
    <p:sldLayoutId id="2147496310" r:id="rId10"/>
    <p:sldLayoutId id="21474963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68A1642-3C71-4CB7-B2A5-48C3B736440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3" r:id="rId1"/>
    <p:sldLayoutId id="2147496312" r:id="rId2"/>
    <p:sldLayoutId id="2147496313" r:id="rId3"/>
    <p:sldLayoutId id="2147496314" r:id="rId4"/>
    <p:sldLayoutId id="2147496315" r:id="rId5"/>
    <p:sldLayoutId id="2147496316" r:id="rId6"/>
    <p:sldLayoutId id="2147496317" r:id="rId7"/>
    <p:sldLayoutId id="2147496318" r:id="rId8"/>
    <p:sldLayoutId id="2147496319" r:id="rId9"/>
    <p:sldLayoutId id="2147496320" r:id="rId10"/>
    <p:sldLayoutId id="2147496321" r:id="rId11"/>
    <p:sldLayoutId id="21474963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5B1BB92-61A8-4495-A668-D0FD7899F2B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4" r:id="rId1"/>
    <p:sldLayoutId id="2147496323" r:id="rId2"/>
    <p:sldLayoutId id="2147496324" r:id="rId3"/>
    <p:sldLayoutId id="2147496325" r:id="rId4"/>
    <p:sldLayoutId id="2147496326" r:id="rId5"/>
    <p:sldLayoutId id="2147496327" r:id="rId6"/>
    <p:sldLayoutId id="2147496328" r:id="rId7"/>
    <p:sldLayoutId id="2147496329" r:id="rId8"/>
    <p:sldLayoutId id="2147496330" r:id="rId9"/>
    <p:sldLayoutId id="2147496331" r:id="rId10"/>
    <p:sldLayoutId id="214749633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5D68C7A-44EE-4B70-B18E-5A63982501B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5" r:id="rId1"/>
    <p:sldLayoutId id="2147496333" r:id="rId2"/>
    <p:sldLayoutId id="2147496334" r:id="rId3"/>
    <p:sldLayoutId id="2147496335" r:id="rId4"/>
    <p:sldLayoutId id="2147496336" r:id="rId5"/>
    <p:sldLayoutId id="2147496337" r:id="rId6"/>
    <p:sldLayoutId id="2147496338" r:id="rId7"/>
    <p:sldLayoutId id="2147496339" r:id="rId8"/>
    <p:sldLayoutId id="2147496340" r:id="rId9"/>
    <p:sldLayoutId id="2147496341" r:id="rId10"/>
    <p:sldLayoutId id="214749634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3283A51-876A-4379-B345-3DA913FE18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6" r:id="rId1"/>
    <p:sldLayoutId id="2147496343" r:id="rId2"/>
    <p:sldLayoutId id="2147496344" r:id="rId3"/>
    <p:sldLayoutId id="2147496345" r:id="rId4"/>
    <p:sldLayoutId id="2147496346" r:id="rId5"/>
    <p:sldLayoutId id="2147496347" r:id="rId6"/>
    <p:sldLayoutId id="2147496348" r:id="rId7"/>
    <p:sldLayoutId id="2147496349" r:id="rId8"/>
    <p:sldLayoutId id="2147496350" r:id="rId9"/>
    <p:sldLayoutId id="2147496351" r:id="rId10"/>
    <p:sldLayoutId id="2147496352" r:id="rId11"/>
    <p:sldLayoutId id="21474963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4349F7E-4DEF-433C-BE21-AF508C4888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6447" r:id="rId1"/>
    <p:sldLayoutId id="2147496354" r:id="rId2"/>
    <p:sldLayoutId id="2147496355" r:id="rId3"/>
    <p:sldLayoutId id="2147496356" r:id="rId4"/>
    <p:sldLayoutId id="2147496357" r:id="rId5"/>
    <p:sldLayoutId id="2147496358" r:id="rId6"/>
    <p:sldLayoutId id="2147496359" r:id="rId7"/>
    <p:sldLayoutId id="2147496360" r:id="rId8"/>
    <p:sldLayoutId id="2147496361" r:id="rId9"/>
    <p:sldLayoutId id="2147496362" r:id="rId10"/>
    <p:sldLayoutId id="21474963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第十八课 </a:t>
            </a:r>
            <a:endParaRPr lang="en-US" altLang="zh-CN" sz="60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整容（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练习   暗暗</a:t>
            </a:r>
            <a:r>
              <a:rPr lang="en-US" altLang="zh-CN" sz="4000" b="1" smtClean="0">
                <a:solidFill>
                  <a:schemeClr val="tx1"/>
                </a:solidFill>
              </a:rPr>
              <a:t>/</a:t>
            </a:r>
            <a:r>
              <a:rPr lang="zh-CN" altLang="en-US" sz="4000" b="1" smtClean="0">
                <a:solidFill>
                  <a:schemeClr val="tx1"/>
                </a:solidFill>
              </a:rPr>
              <a:t>偷偷</a:t>
            </a:r>
          </a:p>
        </p:txBody>
      </p:sp>
      <p:sp>
        <p:nvSpPr>
          <p:cNvPr id="1002499" name="Text Box 3"/>
          <p:cNvSpPr txBox="1">
            <a:spLocks noChangeArrowheads="1"/>
          </p:cNvSpPr>
          <p:nvPr/>
        </p:nvSpPr>
        <p:spPr bwMode="auto">
          <a:xfrm>
            <a:off x="323850" y="1844675"/>
            <a:ext cx="88201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他竟然（     ）地拿走了我的词典，我心里（    ）生气。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听到升职的消息，他心里（      ）激动。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00338" y="1908175"/>
            <a:ext cx="129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偷偷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31913" y="248285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暗暗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940425" y="3068638"/>
            <a:ext cx="1295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暗暗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2499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8</a:t>
            </a:r>
            <a:r>
              <a:rPr lang="zh-CN" altLang="en-US" b="1" smtClean="0">
                <a:solidFill>
                  <a:schemeClr val="tx1"/>
                </a:solidFill>
              </a:rPr>
              <a:t>：依然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700213"/>
            <a:ext cx="8820150" cy="216058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</a:t>
            </a:r>
            <a:r>
              <a:rPr lang="zh-CN" altLang="en-US" b="1" dirty="0">
                <a:ea typeface="楷体_GB2312" pitchFamily="49" charset="-122"/>
              </a:rPr>
              <a:t>十年未见，她的样子</a:t>
            </a:r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依然</a:t>
            </a:r>
            <a:r>
              <a:rPr lang="zh-CN" altLang="en-US" b="1" dirty="0">
                <a:ea typeface="楷体_GB2312" pitchFamily="49" charset="-122"/>
              </a:rPr>
              <a:t>没</a:t>
            </a:r>
            <a:r>
              <a:rPr lang="zh-CN" altLang="en-US" b="1" dirty="0" smtClean="0">
                <a:ea typeface="楷体_GB2312" pitchFamily="49" charset="-122"/>
              </a:rPr>
              <a:t>变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他说汉语已经很地道了，但他</a:t>
            </a:r>
            <a:r>
              <a:rPr lang="zh-CN" altLang="en-US" b="1" dirty="0" smtClean="0">
                <a:solidFill>
                  <a:srgbClr val="FF0000"/>
                </a:solidFill>
              </a:rPr>
              <a:t>依然</a:t>
            </a:r>
            <a:r>
              <a:rPr lang="zh-CN" altLang="en-US" b="1" dirty="0" smtClean="0"/>
              <a:t>希望自己的汉语能更流利些。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 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用“依然”完成句子：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323850" y="1906588"/>
            <a:ext cx="88201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 十年过去了，</a:t>
            </a:r>
            <a:r>
              <a:rPr lang="en-US" altLang="zh-CN" sz="2800" b="1" smtClean="0"/>
              <a:t>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 不瞒你说，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． 他已经四十五岁了，</a:t>
            </a:r>
            <a:r>
              <a:rPr lang="en-US" altLang="zh-CN" sz="2800" b="1" smtClean="0"/>
              <a:t>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． 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，我跟他还是不要见面了。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48038" y="1831975"/>
            <a:ext cx="3816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依然</a:t>
            </a:r>
            <a:r>
              <a:rPr lang="zh-CN" altLang="en-US" sz="2800" b="1">
                <a:solidFill>
                  <a:srgbClr val="0000FF"/>
                </a:solidFill>
              </a:rPr>
              <a:t>显得很年轻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67063" y="2354263"/>
            <a:ext cx="3887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我现在</a:t>
            </a:r>
            <a:r>
              <a:rPr lang="zh-CN" altLang="en-US" sz="2800" b="1">
                <a:solidFill>
                  <a:srgbClr val="FF0000"/>
                </a:solidFill>
              </a:rPr>
              <a:t>依然</a:t>
            </a:r>
            <a:r>
              <a:rPr lang="zh-CN" altLang="en-US" sz="2800" b="1">
                <a:solidFill>
                  <a:srgbClr val="0000FF"/>
                </a:solidFill>
              </a:rPr>
              <a:t>爱着她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30713" y="2905125"/>
            <a:ext cx="4029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身体</a:t>
            </a:r>
            <a:r>
              <a:rPr lang="zh-CN" altLang="en-US" sz="2800" b="1">
                <a:solidFill>
                  <a:srgbClr val="FF0000"/>
                </a:solidFill>
              </a:rPr>
              <a:t>依然</a:t>
            </a:r>
            <a:r>
              <a:rPr lang="zh-CN" altLang="en-US" sz="2800" b="1">
                <a:solidFill>
                  <a:srgbClr val="0000FF"/>
                </a:solidFill>
              </a:rPr>
              <a:t>很健康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42988" y="3409950"/>
            <a:ext cx="3673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我们的</a:t>
            </a:r>
            <a:r>
              <a:rPr lang="zh-CN" altLang="en-US" sz="2800" b="1">
                <a:solidFill>
                  <a:srgbClr val="FF0000"/>
                </a:solidFill>
              </a:rPr>
              <a:t>关系</a:t>
            </a:r>
            <a:r>
              <a:rPr lang="zh-CN" altLang="en-US" sz="2800" b="1">
                <a:solidFill>
                  <a:srgbClr val="0000FF"/>
                </a:solidFill>
              </a:rPr>
              <a:t>依然不好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课文：</a:t>
            </a:r>
          </a:p>
        </p:txBody>
      </p:sp>
      <p:sp>
        <p:nvSpPr>
          <p:cNvPr id="120835" name="Content Placeholder 2"/>
          <p:cNvSpPr>
            <a:spLocks noGrp="1"/>
          </p:cNvSpPr>
          <p:nvPr>
            <p:ph idx="1"/>
          </p:nvPr>
        </p:nvSpPr>
        <p:spPr>
          <a:xfrm>
            <a:off x="611188" y="3025775"/>
            <a:ext cx="8243887" cy="2419350"/>
          </a:xfrm>
        </p:spPr>
        <p:txBody>
          <a:bodyPr/>
          <a:lstStyle/>
          <a:p>
            <a:r>
              <a:rPr lang="zh-CN" altLang="en-US" b="1" smtClean="0">
                <a:solidFill>
                  <a:srgbClr val="FF0000"/>
                </a:solidFill>
              </a:rPr>
              <a:t>惊人</a:t>
            </a:r>
            <a:r>
              <a:rPr lang="zh-CN" altLang="en-US" b="1" smtClean="0">
                <a:solidFill>
                  <a:srgbClr val="0000FF"/>
                </a:solidFill>
              </a:rPr>
              <a:t>，五官端正，化妆，耐看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治疗，理想，化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妆，性感，</a:t>
            </a:r>
            <a:r>
              <a:rPr lang="zh-CN" altLang="en-US" b="1" smtClean="0">
                <a:solidFill>
                  <a:srgbClr val="FF0000"/>
                </a:solidFill>
              </a:rPr>
              <a:t>对照</a:t>
            </a:r>
            <a:r>
              <a:rPr lang="zh-CN" altLang="en-US" b="1" smtClean="0">
                <a:solidFill>
                  <a:srgbClr val="0000FF"/>
                </a:solidFill>
              </a:rPr>
              <a:t>，不自然，朴素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  <p:sp>
        <p:nvSpPr>
          <p:cNvPr id="92164" name="TextBox 4"/>
          <p:cNvSpPr txBox="1">
            <a:spLocks noChangeArrowheads="1"/>
          </p:cNvSpPr>
          <p:nvPr/>
        </p:nvSpPr>
        <p:spPr bwMode="auto">
          <a:xfrm>
            <a:off x="250825" y="1620838"/>
            <a:ext cx="8497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莉莉是什么样子的女孩？整容效果怎么样？</a:t>
            </a:r>
          </a:p>
        </p:txBody>
      </p:sp>
      <p:sp>
        <p:nvSpPr>
          <p:cNvPr id="92166" name="AutoShape 8" descr="http://img5.imgtn.bdimg.com/it/u=3829986221,434930730&amp;fm=23&amp;gp=0.jpg"/>
          <p:cNvSpPr>
            <a:spLocks noChangeAspect="1" noChangeArrowheads="1"/>
          </p:cNvSpPr>
          <p:nvPr/>
        </p:nvSpPr>
        <p:spPr bwMode="auto">
          <a:xfrm>
            <a:off x="16192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2276475"/>
            <a:ext cx="8496300" cy="30241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小张</a:t>
            </a:r>
            <a:r>
              <a:rPr lang="zh-CN" altLang="en-US" b="1" smtClean="0">
                <a:solidFill>
                  <a:srgbClr val="0000FF"/>
                </a:solidFill>
              </a:rPr>
              <a:t>：激光嫩肤，细腻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医生</a:t>
            </a:r>
            <a:r>
              <a:rPr lang="zh-CN" altLang="en-US" b="1" smtClean="0">
                <a:solidFill>
                  <a:srgbClr val="0000FF"/>
                </a:solidFill>
              </a:rPr>
              <a:t>：皮肤，没有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的必要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小张</a:t>
            </a:r>
            <a:r>
              <a:rPr lang="zh-CN" altLang="en-US" b="1" smtClean="0">
                <a:solidFill>
                  <a:srgbClr val="0000FF"/>
                </a:solidFill>
              </a:rPr>
              <a:t>：怀疑，</a:t>
            </a:r>
            <a:r>
              <a:rPr lang="zh-CN" altLang="en-US" b="1" smtClean="0">
                <a:solidFill>
                  <a:srgbClr val="FF0000"/>
                </a:solidFill>
              </a:rPr>
              <a:t>委屈</a:t>
            </a:r>
            <a:r>
              <a:rPr lang="zh-CN" altLang="en-US" b="1" smtClean="0">
                <a:solidFill>
                  <a:srgbClr val="0000FF"/>
                </a:solidFill>
              </a:rPr>
              <a:t>。陷入，怪圈，担心，</a:t>
            </a:r>
            <a:r>
              <a:rPr lang="zh-CN" altLang="en-US" b="1" smtClean="0">
                <a:solidFill>
                  <a:srgbClr val="FF0000"/>
                </a:solidFill>
              </a:rPr>
              <a:t>配不上</a:t>
            </a:r>
            <a:r>
              <a:rPr lang="zh-CN" altLang="en-US" b="1" smtClean="0">
                <a:solidFill>
                  <a:srgbClr val="0000FF"/>
                </a:solidFill>
              </a:rPr>
              <a:t>，</a:t>
            </a:r>
            <a:r>
              <a:rPr lang="zh-CN" altLang="en-US" b="1" smtClean="0">
                <a:solidFill>
                  <a:srgbClr val="FF0000"/>
                </a:solidFill>
              </a:rPr>
              <a:t>面临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危机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医生</a:t>
            </a:r>
            <a:r>
              <a:rPr lang="zh-CN" altLang="en-US" b="1" smtClean="0">
                <a:solidFill>
                  <a:srgbClr val="0000FF"/>
                </a:solidFill>
              </a:rPr>
              <a:t>：需要的不是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而是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，挽回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小结：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委屈，</a:t>
            </a:r>
            <a:r>
              <a:rPr lang="zh-CN" altLang="en-US" b="1" dirty="0">
                <a:solidFill>
                  <a:srgbClr val="0000FF"/>
                </a:solidFill>
              </a:rPr>
              <a:t>面</a:t>
            </a:r>
            <a:r>
              <a:rPr lang="zh-CN" altLang="en-US" b="1" dirty="0" smtClean="0">
                <a:solidFill>
                  <a:srgbClr val="0000FF"/>
                </a:solidFill>
              </a:rPr>
              <a:t>临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暗暗，依然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课文：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莉莉整容以后有什么变化？“我”觉得怎么样？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小张为什么来找“我”？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“我”是什么态度？为什么？</a:t>
            </a: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作业和练习：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/>
              <a:t>作</a:t>
            </a:r>
            <a:r>
              <a:rPr lang="zh-CN" altLang="en-US" b="1" u="sng" dirty="0" smtClean="0"/>
              <a:t>业：练</a:t>
            </a:r>
            <a:r>
              <a:rPr lang="zh-CN" altLang="en-US" b="1" u="sng" dirty="0"/>
              <a:t>习活页，</a:t>
            </a:r>
            <a:r>
              <a:rPr lang="en-US" altLang="zh-CN" b="1" u="sng" dirty="0" smtClean="0"/>
              <a:t>p22</a:t>
            </a:r>
            <a:r>
              <a:rPr lang="zh-CN" altLang="en-US" b="1" u="sng" dirty="0" smtClean="0"/>
              <a:t>，第五题</a:t>
            </a:r>
            <a:endParaRPr lang="en-US" altLang="zh-CN" b="1" u="sng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完成其他练习：二三四，六七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完成教材</a:t>
            </a:r>
            <a:r>
              <a:rPr lang="en-US" altLang="zh-CN" b="1" dirty="0" smtClean="0"/>
              <a:t>p95</a:t>
            </a:r>
            <a:r>
              <a:rPr lang="zh-CN" altLang="en-US" b="1" dirty="0" smtClean="0"/>
              <a:t>“课堂练习”（一）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/>
              <a:t>复</a:t>
            </a:r>
            <a:r>
              <a:rPr lang="zh-CN" altLang="en-US" b="1" u="sng" dirty="0" smtClean="0"/>
              <a:t>习生词，</a:t>
            </a:r>
            <a:r>
              <a:rPr lang="zh-CN" altLang="en-US" b="1" u="sng" dirty="0"/>
              <a:t>朗读两遍</a:t>
            </a:r>
            <a:r>
              <a:rPr lang="zh-CN" altLang="en-US" b="1" u="sng" dirty="0" smtClean="0"/>
              <a:t>课文，准备听写</a:t>
            </a:r>
            <a:endParaRPr lang="en-US" altLang="zh-CN" b="1" u="sng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 smtClean="0"/>
              <a:t>下周三（</a:t>
            </a:r>
            <a:r>
              <a:rPr lang="en-US" altLang="zh-CN" b="1" u="sng" dirty="0" smtClean="0"/>
              <a:t>5</a:t>
            </a:r>
            <a:r>
              <a:rPr lang="zh-CN" altLang="en-US" b="1" u="sng" dirty="0" smtClean="0"/>
              <a:t>月</a:t>
            </a:r>
            <a:r>
              <a:rPr lang="en-US" altLang="zh-CN" b="1" u="sng" dirty="0" smtClean="0"/>
              <a:t>27</a:t>
            </a:r>
            <a:r>
              <a:rPr lang="zh-CN" altLang="en-US" b="1" u="sng" dirty="0" smtClean="0"/>
              <a:t>日）测验</a:t>
            </a:r>
            <a:endParaRPr lang="en-US" altLang="zh-CN" b="1" u="sng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r>
              <a:rPr lang="zh-CN" altLang="en-US" sz="4000" b="1" smtClean="0">
                <a:solidFill>
                  <a:schemeClr val="tx1"/>
                </a:solidFill>
              </a:rPr>
              <a:t>课文复习：莉莉为什么要整容</a:t>
            </a:r>
          </a:p>
        </p:txBody>
      </p:sp>
      <p:sp>
        <p:nvSpPr>
          <p:cNvPr id="72707" name="内容占位符 2"/>
          <p:cNvSpPr>
            <a:spLocks noGrp="1"/>
          </p:cNvSpPr>
          <p:nvPr>
            <p:ph idx="1"/>
          </p:nvPr>
        </p:nvSpPr>
        <p:spPr>
          <a:xfrm>
            <a:off x="468313" y="2060575"/>
            <a:ext cx="8496300" cy="21605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b="1" smtClean="0">
                <a:solidFill>
                  <a:srgbClr val="0000FF"/>
                </a:solidFill>
              </a:rPr>
              <a:t>受欢迎，信心，口才，打成了一片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围着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转，</a:t>
            </a:r>
            <a:r>
              <a:rPr lang="zh-CN" altLang="en-US" b="1" smtClean="0">
                <a:solidFill>
                  <a:srgbClr val="FF0000"/>
                </a:solidFill>
              </a:rPr>
              <a:t>不时</a:t>
            </a:r>
            <a:r>
              <a:rPr lang="zh-CN" altLang="en-US" b="1" smtClean="0">
                <a:solidFill>
                  <a:srgbClr val="0000FF"/>
                </a:solidFill>
              </a:rPr>
              <a:t>，</a:t>
            </a:r>
            <a:r>
              <a:rPr lang="en-US" altLang="zh-CN" b="1" smtClean="0">
                <a:solidFill>
                  <a:srgbClr val="FF0000"/>
                </a:solidFill>
              </a:rPr>
              <a:t>……</a:t>
            </a:r>
            <a:r>
              <a:rPr lang="zh-CN" altLang="en-US" b="1" smtClean="0">
                <a:solidFill>
                  <a:srgbClr val="FF0000"/>
                </a:solidFill>
              </a:rPr>
              <a:t>长</a:t>
            </a:r>
            <a:r>
              <a:rPr lang="en-US" altLang="zh-CN" b="1" smtClean="0">
                <a:solidFill>
                  <a:srgbClr val="FF0000"/>
                </a:solidFill>
              </a:rPr>
              <a:t>……</a:t>
            </a:r>
            <a:r>
              <a:rPr lang="zh-CN" altLang="en-US" b="1" smtClean="0">
                <a:solidFill>
                  <a:srgbClr val="FF0000"/>
                </a:solidFill>
              </a:rPr>
              <a:t>短</a:t>
            </a:r>
            <a:r>
              <a:rPr lang="zh-CN" altLang="en-US" b="1" smtClean="0">
                <a:solidFill>
                  <a:srgbClr val="0000FF"/>
                </a:solidFill>
              </a:rPr>
              <a:t>，亲热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格外</a:t>
            </a:r>
            <a:r>
              <a:rPr lang="zh-CN" altLang="en-US" b="1" smtClean="0">
                <a:solidFill>
                  <a:srgbClr val="FF0000"/>
                </a:solidFill>
              </a:rPr>
              <a:t>别扭</a:t>
            </a:r>
            <a:r>
              <a:rPr lang="zh-CN" altLang="en-US" b="1" smtClean="0">
                <a:solidFill>
                  <a:srgbClr val="0000FF"/>
                </a:solidFill>
              </a:rPr>
              <a:t>。讨厌，</a:t>
            </a:r>
            <a:r>
              <a:rPr lang="zh-CN" altLang="en-US" b="1" smtClean="0">
                <a:solidFill>
                  <a:srgbClr val="FF0000"/>
                </a:solidFill>
              </a:rPr>
              <a:t>配不上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复习：   </a:t>
            </a:r>
          </a:p>
        </p:txBody>
      </p:sp>
      <p:sp>
        <p:nvSpPr>
          <p:cNvPr id="909315" name="Text Box 3"/>
          <p:cNvSpPr txBox="1">
            <a:spLocks noChangeArrowheads="1"/>
          </p:cNvSpPr>
          <p:nvPr/>
        </p:nvSpPr>
        <p:spPr bwMode="auto">
          <a:xfrm>
            <a:off x="179388" y="1844675"/>
            <a:ext cx="8964612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１．小红对王姐特别亲热，每次见到她都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_________________________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长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短）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２．她俩整天没什么事，一见面就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_____________________________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３．足球比赛正在紧张地进行着，观众们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_________________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。（不时）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00113" y="2390775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姐姐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姐姐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地说个不停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王姐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王姐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92163" y="4089400"/>
            <a:ext cx="75961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张三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李四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张家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李家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地说起来没完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5650" y="5343525"/>
            <a:ext cx="7596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地为球队加油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9315" grpId="0"/>
      <p:bldP spid="2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标题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1600200" cy="86518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委屈</a:t>
            </a:r>
          </a:p>
        </p:txBody>
      </p:sp>
      <p:sp>
        <p:nvSpPr>
          <p:cNvPr id="77827" name="内容占位符 2"/>
          <p:cNvSpPr>
            <a:spLocks noGrp="1"/>
          </p:cNvSpPr>
          <p:nvPr>
            <p:ph idx="1"/>
          </p:nvPr>
        </p:nvSpPr>
        <p:spPr>
          <a:xfrm>
            <a:off x="215900" y="1268413"/>
            <a:ext cx="8893175" cy="5113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dirty="0" smtClean="0"/>
              <a:t>（形）感到很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en-US" altLang="zh-CN" sz="2800" b="1" dirty="0" smtClean="0"/>
              <a:t>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dirty="0" smtClean="0"/>
              <a:t>地说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dirty="0" smtClean="0"/>
              <a:t>得不得了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        </a:t>
            </a:r>
            <a:r>
              <a:rPr lang="zh-CN" altLang="en-US" sz="2800" b="1" dirty="0" smtClean="0"/>
              <a:t>  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u="sng" dirty="0" smtClean="0"/>
              <a:t>的样子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dirty="0" smtClean="0"/>
              <a:t>（动）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u="sng" dirty="0" smtClean="0"/>
              <a:t>他</a:t>
            </a:r>
            <a:r>
              <a:rPr lang="zh-CN" altLang="en-US" sz="2800" b="1" dirty="0" smtClean="0"/>
              <a:t> 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dirty="0" smtClean="0"/>
              <a:t>自己</a:t>
            </a:r>
            <a:r>
              <a:rPr lang="en-US" altLang="zh-CN" sz="2800" b="1" dirty="0" smtClean="0"/>
              <a:t>    </a:t>
            </a:r>
            <a:r>
              <a:rPr lang="zh-CN" altLang="en-US" sz="2800" b="1" dirty="0" smtClean="0"/>
              <a:t>受（了很大的）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zh-CN" altLang="en-US" sz="2800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1. </a:t>
            </a:r>
            <a:r>
              <a:rPr lang="zh-CN" altLang="en-US" sz="2800" b="1" dirty="0" smtClean="0"/>
              <a:t>弟弟打碎了花瓶，妈妈却骂我，我感到很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dirty="0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2. </a:t>
            </a:r>
            <a:r>
              <a:rPr lang="zh-CN" altLang="en-US" sz="2800" b="1" dirty="0" smtClean="0"/>
              <a:t>我们应该向你道歉，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委屈</a:t>
            </a:r>
            <a:r>
              <a:rPr lang="zh-CN" altLang="en-US" sz="2800" b="1" dirty="0" smtClean="0"/>
              <a:t>你了。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3. </a:t>
            </a:r>
            <a:r>
              <a:rPr lang="zh-CN" altLang="en-US" sz="2800" b="1" dirty="0" smtClean="0"/>
              <a:t>他工作非常努力，却一直没有得到升职的机会，</a:t>
            </a:r>
            <a:r>
              <a:rPr lang="en-US" altLang="zh-CN" sz="2800" b="1" dirty="0" smtClean="0"/>
              <a:t>____________________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dirty="0" smtClean="0"/>
              <a:t>4. </a:t>
            </a:r>
            <a:r>
              <a:rPr lang="zh-CN" altLang="en-US" sz="2800" b="1" dirty="0" smtClean="0"/>
              <a:t>真对不起，我一直以为那件事是你干的，</a:t>
            </a:r>
            <a:r>
              <a:rPr lang="en-US" altLang="zh-CN" sz="2800" b="1" dirty="0" smtClean="0"/>
              <a:t>__________________________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4724400"/>
            <a:ext cx="4681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他觉得非常</a:t>
            </a:r>
            <a:r>
              <a:rPr lang="zh-CN" altLang="en-US" sz="2800" b="1">
                <a:solidFill>
                  <a:srgbClr val="FF0000"/>
                </a:solidFill>
              </a:rPr>
              <a:t>委屈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313" y="5641975"/>
            <a:ext cx="4679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委屈</a:t>
            </a:r>
            <a:r>
              <a:rPr lang="zh-CN" altLang="en-US" sz="2800" b="1">
                <a:solidFill>
                  <a:srgbClr val="0000FF"/>
                </a:solidFill>
              </a:rPr>
              <a:t>你了</a:t>
            </a:r>
            <a:r>
              <a:rPr lang="en-US" altLang="zh-CN" sz="2800" b="1">
                <a:solidFill>
                  <a:srgbClr val="0000FF"/>
                </a:solidFill>
              </a:rPr>
              <a:t>//</a:t>
            </a:r>
            <a:r>
              <a:rPr lang="zh-CN" altLang="en-US" sz="2800" b="1">
                <a:solidFill>
                  <a:srgbClr val="0000FF"/>
                </a:solidFill>
              </a:rPr>
              <a:t>让你受</a:t>
            </a:r>
            <a:r>
              <a:rPr lang="zh-CN" altLang="en-US" sz="2800" b="1">
                <a:solidFill>
                  <a:srgbClr val="FF0000"/>
                </a:solidFill>
              </a:rPr>
              <a:t>委屈</a:t>
            </a:r>
            <a:r>
              <a:rPr lang="zh-CN" altLang="en-US" sz="2800" b="1">
                <a:solidFill>
                  <a:srgbClr val="0000FF"/>
                </a:solidFill>
              </a:rPr>
              <a:t>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委屈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388350" cy="4114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kumimoji="1" lang="zh-CN" altLang="en-US" b="1" smtClean="0"/>
              <a:t>孙子骄傲地把历史课的成绩给爷爷看。 </a:t>
            </a:r>
          </a:p>
          <a:p>
            <a:pPr marL="609600" indent="-609600">
              <a:buFont typeface="Wingdings" pitchFamily="2" charset="2"/>
              <a:buNone/>
            </a:pPr>
            <a:r>
              <a:rPr kumimoji="1" lang="zh-CN" altLang="en-US" b="1" smtClean="0"/>
              <a:t>爷爷说：</a:t>
            </a:r>
            <a:r>
              <a:rPr kumimoji="1" lang="zh-CN" altLang="en-US" b="1" smtClean="0">
                <a:latin typeface="Arial" charset="0"/>
              </a:rPr>
              <a:t>“</a:t>
            </a:r>
            <a:r>
              <a:rPr kumimoji="1" lang="zh-CN" altLang="en-US" b="1" smtClean="0"/>
              <a:t>唉，我读书时，历史成绩总是</a:t>
            </a:r>
            <a:r>
              <a:rPr kumimoji="1" lang="en-US" altLang="zh-CN" b="1" smtClean="0"/>
              <a:t>100</a:t>
            </a:r>
            <a:r>
              <a:rPr kumimoji="1" lang="zh-CN" altLang="en-US" b="1" smtClean="0"/>
              <a:t>分，而你才</a:t>
            </a:r>
            <a:r>
              <a:rPr kumimoji="1" lang="en-US" altLang="zh-CN" b="1" smtClean="0"/>
              <a:t>99</a:t>
            </a:r>
            <a:r>
              <a:rPr kumimoji="1" lang="zh-CN" altLang="en-US" b="1" smtClean="0"/>
              <a:t>分。</a:t>
            </a:r>
            <a:r>
              <a:rPr kumimoji="1" lang="zh-CN" altLang="en-US" b="1" smtClean="0">
                <a:latin typeface="Arial" charset="0"/>
              </a:rPr>
              <a:t>”</a:t>
            </a:r>
            <a:r>
              <a:rPr kumimoji="1" lang="zh-CN" altLang="en-US" b="1" smtClean="0"/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kumimoji="1" lang="zh-CN" altLang="en-US" b="1" smtClean="0"/>
              <a:t>孙子感到很</a:t>
            </a:r>
            <a:r>
              <a:rPr kumimoji="1" lang="zh-CN" altLang="en-US" b="1" u="sng" smtClean="0">
                <a:solidFill>
                  <a:srgbClr val="FF0000"/>
                </a:solidFill>
              </a:rPr>
              <a:t>委屈</a:t>
            </a:r>
            <a:r>
              <a:rPr kumimoji="1" lang="zh-CN" altLang="en-US" b="1" smtClean="0"/>
              <a:t>：</a:t>
            </a:r>
            <a:r>
              <a:rPr kumimoji="1" lang="zh-CN" altLang="en-US" b="1" smtClean="0">
                <a:latin typeface="Arial" charset="0"/>
              </a:rPr>
              <a:t>“</a:t>
            </a:r>
            <a:r>
              <a:rPr kumimoji="1" lang="zh-CN" altLang="en-US" b="1" smtClean="0"/>
              <a:t>爷爷，你读书的时候，历史要短得多啊。</a:t>
            </a:r>
            <a:r>
              <a:rPr kumimoji="1" lang="zh-CN" altLang="en-US" b="1" smtClean="0">
                <a:latin typeface="Arial" charset="0"/>
              </a:rPr>
              <a:t>”</a:t>
            </a:r>
            <a:r>
              <a:rPr kumimoji="1" lang="zh-CN" altLang="en-US" b="1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标题 1"/>
          <p:cNvSpPr>
            <a:spLocks noGrp="1"/>
          </p:cNvSpPr>
          <p:nvPr>
            <p:ph type="title"/>
          </p:nvPr>
        </p:nvSpPr>
        <p:spPr>
          <a:xfrm>
            <a:off x="755650" y="188913"/>
            <a:ext cx="1600200" cy="8636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面临</a:t>
            </a:r>
          </a:p>
        </p:txBody>
      </p:sp>
      <p:sp>
        <p:nvSpPr>
          <p:cNvPr id="80899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893175" cy="48244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（很多）问题</a:t>
            </a:r>
            <a:r>
              <a:rPr lang="en-US" altLang="zh-CN" sz="2800" b="1" smtClean="0"/>
              <a:t>      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（严峻的）形势    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危险</a:t>
            </a:r>
            <a:r>
              <a:rPr lang="en-US" altLang="zh-CN" sz="2800" b="1" smtClean="0"/>
              <a:t>       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困难     </a:t>
            </a:r>
            <a:r>
              <a:rPr lang="zh-CN" altLang="en-US" sz="2800" b="1" u="sng" smtClean="0">
                <a:solidFill>
                  <a:srgbClr val="FF0000"/>
                </a:solidFill>
              </a:rPr>
              <a:t>面临</a:t>
            </a:r>
            <a:r>
              <a:rPr lang="zh-CN" altLang="en-US" sz="2800" b="1" u="sng" smtClean="0"/>
              <a:t>考试</a:t>
            </a:r>
            <a:endParaRPr lang="en-US" altLang="zh-CN" sz="2800" b="1" u="sng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1</a:t>
            </a:r>
            <a:r>
              <a:rPr lang="zh-CN" altLang="en-US" sz="2800" b="1" smtClean="0"/>
              <a:t>）我们目前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的主要任务是如何提高自己的汉语水平。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2</a:t>
            </a:r>
            <a:r>
              <a:rPr lang="zh-CN" altLang="en-US" sz="2800" b="1" smtClean="0"/>
              <a:t>）你一定要好好考虑，如果这样做，你将</a:t>
            </a:r>
            <a:r>
              <a:rPr lang="zh-CN" altLang="en-US" sz="2800" b="1" smtClean="0">
                <a:solidFill>
                  <a:srgbClr val="FF0000"/>
                </a:solidFill>
              </a:rPr>
              <a:t>面临</a:t>
            </a:r>
            <a:r>
              <a:rPr lang="zh-CN" altLang="en-US" sz="2800" b="1" smtClean="0"/>
              <a:t>生命的危险。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3</a:t>
            </a:r>
            <a:r>
              <a:rPr lang="zh-CN" altLang="en-US" sz="2800" b="1" smtClean="0"/>
              <a:t>）四年级的同学</a:t>
            </a:r>
            <a:r>
              <a:rPr lang="en-US" altLang="zh-CN" sz="2800" b="1" smtClean="0"/>
              <a:t>_____________________</a:t>
            </a:r>
            <a:r>
              <a:rPr lang="zh-CN" altLang="en-US" sz="2800" b="1" smtClean="0"/>
              <a:t>，他们现在忙得要命。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708400" y="5084763"/>
            <a:ext cx="388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面临</a:t>
            </a:r>
            <a:r>
              <a:rPr lang="zh-CN" altLang="en-US" sz="2800" b="1"/>
              <a:t>着毕业论文答辩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8499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016125" cy="50403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激光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嫩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细腻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暗暗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依然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辩解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rgbClr val="FF0000"/>
                </a:solidFill>
              </a:rPr>
              <a:t>委屈</a:t>
            </a:r>
            <a:r>
              <a:rPr lang="zh-CN" altLang="en-US" b="1" smtClean="0">
                <a:solidFill>
                  <a:schemeClr val="tx2"/>
                </a:solidFill>
              </a:rPr>
              <a:t>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0"/>
            </a:pPr>
            <a:r>
              <a:rPr lang="zh-CN" altLang="en-US" b="1" smtClean="0">
                <a:solidFill>
                  <a:schemeClr val="tx2"/>
                </a:solidFill>
              </a:rPr>
              <a:t>怪圈</a:t>
            </a:r>
            <a:endParaRPr lang="zh-CN" altLang="en-US" sz="2000" b="1" u="sng" smtClean="0"/>
          </a:p>
        </p:txBody>
      </p:sp>
      <p:sp>
        <p:nvSpPr>
          <p:cNvPr id="8499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484438" y="1268413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8"/>
            </a:pPr>
            <a:r>
              <a:rPr lang="zh-CN" altLang="en-US" b="1" smtClean="0">
                <a:solidFill>
                  <a:srgbClr val="FF0000"/>
                </a:solidFill>
              </a:rPr>
              <a:t>面临</a:t>
            </a:r>
            <a:r>
              <a:rPr lang="zh-CN" altLang="en-US" b="1" smtClean="0"/>
              <a:t>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8"/>
            </a:pPr>
            <a:r>
              <a:rPr lang="zh-CN" altLang="en-US" b="1" smtClean="0"/>
              <a:t>危机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8"/>
            </a:pPr>
            <a:r>
              <a:rPr lang="zh-CN" altLang="en-US" b="1" smtClean="0"/>
              <a:t>挽回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8"/>
            </a:pPr>
            <a:r>
              <a:rPr lang="zh-CN" altLang="en-US" b="1" smtClean="0"/>
              <a:t>容颜 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4471988" y="1268413"/>
            <a:ext cx="2160587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>
                <a:solidFill>
                  <a:srgbClr val="FF0000"/>
                </a:solidFill>
              </a:rPr>
              <a:t>惊人</a:t>
            </a:r>
            <a:r>
              <a:rPr lang="zh-CN" altLang="en-US" b="1" u="sng" kern="0" smtClean="0"/>
              <a:t>   </a:t>
            </a:r>
            <a:endParaRPr lang="en-US" altLang="zh-CN" b="1" u="sng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美貌   </a:t>
            </a:r>
            <a:endParaRPr lang="en-US" altLang="zh-CN" b="1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五官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端正    </a:t>
            </a:r>
            <a:endParaRPr lang="en-US" altLang="zh-CN" b="1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化妆    </a:t>
            </a:r>
            <a:endParaRPr lang="en-US" altLang="zh-CN" b="1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耐看    </a:t>
            </a:r>
            <a:endParaRPr lang="en-US" altLang="zh-CN" b="1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倾听   </a:t>
            </a:r>
            <a:endParaRPr lang="en-US" altLang="zh-CN" b="1" kern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  <a:defRPr/>
            </a:pPr>
            <a:r>
              <a:rPr lang="zh-CN" altLang="en-US" b="1" kern="0" smtClean="0"/>
              <a:t>方案</a:t>
            </a:r>
            <a:endParaRPr lang="zh-CN" altLang="en-US" b="1" kern="0" dirty="0" smtClean="0"/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848475" y="1268413"/>
            <a:ext cx="2303463" cy="50403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婴儿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治</a:t>
            </a:r>
            <a:r>
              <a:rPr lang="zh-CN" altLang="en-US" b="1" kern="0" dirty="0">
                <a:solidFill>
                  <a:srgbClr val="000000"/>
                </a:solidFill>
              </a:rPr>
              <a:t>疗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性感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对</a:t>
            </a:r>
            <a:r>
              <a:rPr lang="zh-CN" altLang="en-US" b="1" kern="0" dirty="0">
                <a:solidFill>
                  <a:srgbClr val="FF0000"/>
                </a:solidFill>
              </a:rPr>
              <a:t>照</a:t>
            </a:r>
            <a:r>
              <a:rPr lang="zh-CN" altLang="en-US" b="1" u="sng" kern="0" dirty="0">
                <a:solidFill>
                  <a:srgbClr val="000000"/>
                </a:solidFill>
              </a:rPr>
              <a:t>   </a:t>
            </a:r>
            <a:endParaRPr lang="en-US" altLang="zh-CN" b="1" u="sng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朴</a:t>
            </a:r>
            <a:r>
              <a:rPr lang="zh-CN" altLang="en-US" b="1" kern="0" dirty="0">
                <a:solidFill>
                  <a:srgbClr val="000000"/>
                </a:solidFill>
              </a:rPr>
              <a:t>素</a:t>
            </a: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altLang="zh-CN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7</a:t>
            </a:r>
            <a:r>
              <a:rPr lang="zh-CN" altLang="en-US" b="1" smtClean="0">
                <a:solidFill>
                  <a:schemeClr val="tx1"/>
                </a:solidFill>
              </a:rPr>
              <a:t>：暗暗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700213"/>
            <a:ext cx="9072562" cy="20891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这么多年来，我一直</a:t>
            </a:r>
            <a:r>
              <a:rPr lang="zh-CN" altLang="en-US" b="1" smtClean="0">
                <a:solidFill>
                  <a:srgbClr val="FF0000"/>
                </a:solidFill>
              </a:rPr>
              <a:t>暗暗</a:t>
            </a:r>
            <a:r>
              <a:rPr lang="zh-CN" altLang="en-US" b="1" smtClean="0"/>
              <a:t>地喜欢那个姑娘。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我</a:t>
            </a:r>
            <a:r>
              <a:rPr lang="zh-CN" altLang="en-US" b="1" smtClean="0">
                <a:solidFill>
                  <a:srgbClr val="FF0000"/>
                </a:solidFill>
              </a:rPr>
              <a:t>暗暗</a:t>
            </a:r>
            <a:r>
              <a:rPr lang="zh-CN" altLang="en-US" b="1" smtClean="0"/>
              <a:t>下定决心，不学好汉语就不回国。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没想到他的速度竟然如此惊人，我</a:t>
            </a:r>
            <a:r>
              <a:rPr lang="zh-CN" altLang="en-US" b="1" smtClean="0">
                <a:solidFill>
                  <a:srgbClr val="FF0000"/>
                </a:solidFill>
              </a:rPr>
              <a:t>暗暗</a:t>
            </a:r>
            <a:r>
              <a:rPr lang="zh-CN" altLang="en-US" b="1" smtClean="0"/>
              <a:t>吃惊。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35150" y="5157788"/>
            <a:ext cx="6048375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/>
              <a:t>暗暗</a:t>
            </a:r>
            <a:r>
              <a:rPr lang="en-US" altLang="zh-CN" sz="3200"/>
              <a:t>+[</a:t>
            </a:r>
            <a:r>
              <a:rPr lang="zh-CN" altLang="en-US" sz="3200"/>
              <a:t>地</a:t>
            </a:r>
            <a:r>
              <a:rPr lang="en-US" altLang="zh-CN" sz="3200"/>
              <a:t>]+</a:t>
            </a:r>
            <a:r>
              <a:rPr lang="zh-CN" altLang="en-US" sz="3200"/>
              <a:t>动词、形容词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用“暗暗”完成句子：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87043" name="内容占位符 2"/>
          <p:cNvSpPr>
            <a:spLocks noGrp="1"/>
          </p:cNvSpPr>
          <p:nvPr>
            <p:ph idx="1"/>
          </p:nvPr>
        </p:nvSpPr>
        <p:spPr>
          <a:xfrm>
            <a:off x="428625" y="1643063"/>
            <a:ext cx="8607425" cy="45259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．知道同屋考了第一名，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．马上要考试了，还有很多内容没有复习，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en-US" b="1" smtClean="0"/>
              <a:t>．听到自己升职的消息后，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．</a:t>
            </a:r>
            <a:r>
              <a:rPr lang="en-US" altLang="zh-CN" b="1" smtClean="0"/>
              <a:t>___________</a:t>
            </a:r>
            <a:r>
              <a:rPr lang="zh-CN" altLang="en-US" b="1" smtClean="0"/>
              <a:t>，因为今天股票暴跌。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22875" y="1609725"/>
            <a:ext cx="3813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我</a:t>
            </a:r>
            <a:r>
              <a:rPr lang="zh-CN" altLang="en-US" sz="2400" b="1">
                <a:solidFill>
                  <a:srgbClr val="FF0000"/>
                </a:solidFill>
              </a:rPr>
              <a:t>暗暗</a:t>
            </a:r>
            <a:r>
              <a:rPr lang="zh-CN" altLang="en-US" sz="2400" b="1">
                <a:solidFill>
                  <a:srgbClr val="0000FF"/>
                </a:solidFill>
              </a:rPr>
              <a:t>羡慕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我</a:t>
            </a:r>
            <a:r>
              <a:rPr lang="zh-CN" altLang="en-US" sz="2400" b="1">
                <a:solidFill>
                  <a:srgbClr val="FF0000"/>
                </a:solidFill>
              </a:rPr>
              <a:t>暗暗</a:t>
            </a:r>
            <a:r>
              <a:rPr lang="zh-CN" altLang="en-US" sz="2400" b="1">
                <a:solidFill>
                  <a:srgbClr val="0000FF"/>
                </a:solidFill>
              </a:rPr>
              <a:t>嫉妒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2689225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暗暗</a:t>
            </a:r>
            <a:r>
              <a:rPr lang="zh-CN" altLang="en-US" sz="2800" b="1">
                <a:solidFill>
                  <a:srgbClr val="0000FF"/>
                </a:solidFill>
              </a:rPr>
              <a:t>地着急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603875" y="3265488"/>
            <a:ext cx="2281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暗暗</a:t>
            </a:r>
            <a:r>
              <a:rPr lang="zh-CN" altLang="en-US" sz="2800" b="1">
                <a:solidFill>
                  <a:srgbClr val="0000FF"/>
                </a:solidFill>
              </a:rPr>
              <a:t>高兴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16013" y="3841750"/>
            <a:ext cx="2663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暗暗</a:t>
            </a:r>
            <a:r>
              <a:rPr lang="zh-CN" altLang="en-US" sz="2800" b="1">
                <a:solidFill>
                  <a:srgbClr val="0000FF"/>
                </a:solidFill>
              </a:rPr>
              <a:t>生气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7401</TotalTime>
  <Words>825</Words>
  <Application>Microsoft Office PowerPoint</Application>
  <PresentationFormat>全屏显示(4:3)</PresentationFormat>
  <Paragraphs>121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19</vt:i4>
      </vt:variant>
      <vt:variant>
        <vt:lpstr>幻灯片标题</vt:lpstr>
      </vt:variant>
      <vt:variant>
        <vt:i4>16</vt:i4>
      </vt:variant>
    </vt:vector>
  </HeadingPairs>
  <TitlesOfParts>
    <vt:vector size="35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16_Blends</vt:lpstr>
      <vt:lpstr>18_Blends</vt:lpstr>
      <vt:lpstr>PowerPoint 演示文稿</vt:lpstr>
      <vt:lpstr>课文复习：莉莉为什么要整容</vt:lpstr>
      <vt:lpstr>复习：   </vt:lpstr>
      <vt:lpstr>委屈</vt:lpstr>
      <vt:lpstr>委屈</vt:lpstr>
      <vt:lpstr>面临</vt:lpstr>
      <vt:lpstr>生词</vt:lpstr>
      <vt:lpstr>语言点7：暗暗</vt:lpstr>
      <vt:lpstr>用“暗暗”完成句子：</vt:lpstr>
      <vt:lpstr>练习   暗暗/偷偷</vt:lpstr>
      <vt:lpstr>语言点8：依然</vt:lpstr>
      <vt:lpstr>用“依然”完成句子：</vt:lpstr>
      <vt:lpstr>课文：</vt:lpstr>
      <vt:lpstr>课文：</vt:lpstr>
      <vt:lpstr>小结：</vt:lpstr>
      <vt:lpstr>作业和练习：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446</cp:revision>
  <dcterms:created xsi:type="dcterms:W3CDTF">2011-10-16T07:10:07Z</dcterms:created>
  <dcterms:modified xsi:type="dcterms:W3CDTF">2015-05-22T12:51:35Z</dcterms:modified>
</cp:coreProperties>
</file>