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57" r:id="rId2"/>
    <p:sldId id="258" r:id="rId3"/>
    <p:sldId id="259" r:id="rId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97"/>
  </p:normalViewPr>
  <p:slideViewPr>
    <p:cSldViewPr snapToGrid="0" snapToObjects="1">
      <p:cViewPr varScale="1">
        <p:scale>
          <a:sx n="90" d="100"/>
          <a:sy n="90" d="100"/>
        </p:scale>
        <p:origin x="11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notesMaster" Target="notesMasters/notesMaster1.xml"/><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C2B539-4584-AF4E-8777-7863BD086ED3}" type="datetimeFigureOut">
              <a:rPr lang="tr-TR" smtClean="0"/>
              <a:t>26.11.2017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5D96DE-9ADA-104A-83C9-4181A44328B8}" type="slidenum">
              <a:rPr lang="tr-TR" smtClean="0"/>
              <a:t>‹#›</a:t>
            </a:fld>
            <a:endParaRPr lang="tr-TR"/>
          </a:p>
        </p:txBody>
      </p:sp>
    </p:spTree>
    <p:extLst>
      <p:ext uri="{BB962C8B-B14F-4D97-AF65-F5344CB8AC3E}">
        <p14:creationId xmlns:p14="http://schemas.microsoft.com/office/powerpoint/2010/main" val="1251678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stilini düzenlemek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91F057D-2780-4148-AA6B-F02A184B2CBC}"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23C2C24-9875-EB4B-A28E-D2C605FA0C20}" type="slidenum">
              <a:rPr lang="tr-TR" smtClean="0"/>
              <a:t>‹#›</a:t>
            </a:fld>
            <a:endParaRPr lang="tr-TR"/>
          </a:p>
        </p:txBody>
      </p:sp>
    </p:spTree>
    <p:extLst>
      <p:ext uri="{BB962C8B-B14F-4D97-AF65-F5344CB8AC3E}">
        <p14:creationId xmlns:p14="http://schemas.microsoft.com/office/powerpoint/2010/main" val="1440440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91F057D-2780-4148-AA6B-F02A184B2CBC}"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23C2C24-9875-EB4B-A28E-D2C605FA0C20}" type="slidenum">
              <a:rPr lang="tr-TR" smtClean="0"/>
              <a:t>‹#›</a:t>
            </a:fld>
            <a:endParaRPr lang="tr-TR"/>
          </a:p>
        </p:txBody>
      </p:sp>
    </p:spTree>
    <p:extLst>
      <p:ext uri="{BB962C8B-B14F-4D97-AF65-F5344CB8AC3E}">
        <p14:creationId xmlns:p14="http://schemas.microsoft.com/office/powerpoint/2010/main" val="675419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stilini düzenlemek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91F057D-2780-4148-AA6B-F02A184B2CBC}"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23C2C24-9875-EB4B-A28E-D2C605FA0C20}" type="slidenum">
              <a:rPr lang="tr-TR" smtClean="0"/>
              <a:t>‹#›</a:t>
            </a:fld>
            <a:endParaRPr lang="tr-TR"/>
          </a:p>
        </p:txBody>
      </p:sp>
    </p:spTree>
    <p:extLst>
      <p:ext uri="{BB962C8B-B14F-4D97-AF65-F5344CB8AC3E}">
        <p14:creationId xmlns:p14="http://schemas.microsoft.com/office/powerpoint/2010/main" val="175432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idx="1"/>
          </p:nvPr>
        </p:nvSpPr>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91F057D-2780-4148-AA6B-F02A184B2CBC}"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23C2C24-9875-EB4B-A28E-D2C605FA0C20}" type="slidenum">
              <a:rPr lang="tr-TR" smtClean="0"/>
              <a:t>‹#›</a:t>
            </a:fld>
            <a:endParaRPr lang="tr-TR"/>
          </a:p>
        </p:txBody>
      </p:sp>
    </p:spTree>
    <p:extLst>
      <p:ext uri="{BB962C8B-B14F-4D97-AF65-F5344CB8AC3E}">
        <p14:creationId xmlns:p14="http://schemas.microsoft.com/office/powerpoint/2010/main" val="898347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stilini düzenlemek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tıklayın</a:t>
            </a:r>
          </a:p>
        </p:txBody>
      </p:sp>
      <p:sp>
        <p:nvSpPr>
          <p:cNvPr id="4" name="Veri Yer Tutucusu 3"/>
          <p:cNvSpPr>
            <a:spLocks noGrp="1"/>
          </p:cNvSpPr>
          <p:nvPr>
            <p:ph type="dt" sz="half" idx="10"/>
          </p:nvPr>
        </p:nvSpPr>
        <p:spPr/>
        <p:txBody>
          <a:bodyPr/>
          <a:lstStyle/>
          <a:p>
            <a:fld id="{191F057D-2780-4148-AA6B-F02A184B2CBC}"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23C2C24-9875-EB4B-A28E-D2C605FA0C20}" type="slidenum">
              <a:rPr lang="tr-TR" smtClean="0"/>
              <a:t>‹#›</a:t>
            </a:fld>
            <a:endParaRPr lang="tr-TR"/>
          </a:p>
        </p:txBody>
      </p:sp>
    </p:spTree>
    <p:extLst>
      <p:ext uri="{BB962C8B-B14F-4D97-AF65-F5344CB8AC3E}">
        <p14:creationId xmlns:p14="http://schemas.microsoft.com/office/powerpoint/2010/main" val="1718797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91F057D-2780-4148-AA6B-F02A184B2CBC}" type="datetimeFigureOut">
              <a:rPr lang="tr-TR" smtClean="0"/>
              <a:t>26.11.2017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23C2C24-9875-EB4B-A28E-D2C605FA0C20}" type="slidenum">
              <a:rPr lang="tr-TR" smtClean="0"/>
              <a:t>‹#›</a:t>
            </a:fld>
            <a:endParaRPr lang="tr-TR"/>
          </a:p>
        </p:txBody>
      </p:sp>
    </p:spTree>
    <p:extLst>
      <p:ext uri="{BB962C8B-B14F-4D97-AF65-F5344CB8AC3E}">
        <p14:creationId xmlns:p14="http://schemas.microsoft.com/office/powerpoint/2010/main" val="2026895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91F057D-2780-4148-AA6B-F02A184B2CBC}" type="datetimeFigureOut">
              <a:rPr lang="tr-TR" smtClean="0"/>
              <a:t>26.11.2017</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23C2C24-9875-EB4B-A28E-D2C605FA0C20}" type="slidenum">
              <a:rPr lang="tr-TR" smtClean="0"/>
              <a:t>‹#›</a:t>
            </a:fld>
            <a:endParaRPr lang="tr-TR"/>
          </a:p>
        </p:txBody>
      </p:sp>
    </p:spTree>
    <p:extLst>
      <p:ext uri="{BB962C8B-B14F-4D97-AF65-F5344CB8AC3E}">
        <p14:creationId xmlns:p14="http://schemas.microsoft.com/office/powerpoint/2010/main" val="498567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Veri Yer Tutucusu 2"/>
          <p:cNvSpPr>
            <a:spLocks noGrp="1"/>
          </p:cNvSpPr>
          <p:nvPr>
            <p:ph type="dt" sz="half" idx="10"/>
          </p:nvPr>
        </p:nvSpPr>
        <p:spPr/>
        <p:txBody>
          <a:bodyPr/>
          <a:lstStyle/>
          <a:p>
            <a:fld id="{191F057D-2780-4148-AA6B-F02A184B2CBC}" type="datetimeFigureOut">
              <a:rPr lang="tr-TR" smtClean="0"/>
              <a:t>26.11.2017</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23C2C24-9875-EB4B-A28E-D2C605FA0C20}" type="slidenum">
              <a:rPr lang="tr-TR" smtClean="0"/>
              <a:t>‹#›</a:t>
            </a:fld>
            <a:endParaRPr lang="tr-TR"/>
          </a:p>
        </p:txBody>
      </p:sp>
    </p:spTree>
    <p:extLst>
      <p:ext uri="{BB962C8B-B14F-4D97-AF65-F5344CB8AC3E}">
        <p14:creationId xmlns:p14="http://schemas.microsoft.com/office/powerpoint/2010/main" val="2093946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91F057D-2780-4148-AA6B-F02A184B2CBC}" type="datetimeFigureOut">
              <a:rPr lang="tr-TR" smtClean="0"/>
              <a:t>26.11.2017</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23C2C24-9875-EB4B-A28E-D2C605FA0C20}" type="slidenum">
              <a:rPr lang="tr-TR" smtClean="0"/>
              <a:t>‹#›</a:t>
            </a:fld>
            <a:endParaRPr lang="tr-TR"/>
          </a:p>
        </p:txBody>
      </p:sp>
    </p:spTree>
    <p:extLst>
      <p:ext uri="{BB962C8B-B14F-4D97-AF65-F5344CB8AC3E}">
        <p14:creationId xmlns:p14="http://schemas.microsoft.com/office/powerpoint/2010/main" val="2140705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191F057D-2780-4148-AA6B-F02A184B2CBC}" type="datetimeFigureOut">
              <a:rPr lang="tr-TR" smtClean="0"/>
              <a:t>26.11.2017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23C2C24-9875-EB4B-A28E-D2C605FA0C20}" type="slidenum">
              <a:rPr lang="tr-TR" smtClean="0"/>
              <a:t>‹#›</a:t>
            </a:fld>
            <a:endParaRPr lang="tr-TR"/>
          </a:p>
        </p:txBody>
      </p:sp>
    </p:spTree>
    <p:extLst>
      <p:ext uri="{BB962C8B-B14F-4D97-AF65-F5344CB8AC3E}">
        <p14:creationId xmlns:p14="http://schemas.microsoft.com/office/powerpoint/2010/main" val="2042338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191F057D-2780-4148-AA6B-F02A184B2CBC}" type="datetimeFigureOut">
              <a:rPr lang="tr-TR" smtClean="0"/>
              <a:t>26.11.2017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23C2C24-9875-EB4B-A28E-D2C605FA0C20}" type="slidenum">
              <a:rPr lang="tr-TR" smtClean="0"/>
              <a:t>‹#›</a:t>
            </a:fld>
            <a:endParaRPr lang="tr-TR"/>
          </a:p>
        </p:txBody>
      </p:sp>
    </p:spTree>
    <p:extLst>
      <p:ext uri="{BB962C8B-B14F-4D97-AF65-F5344CB8AC3E}">
        <p14:creationId xmlns:p14="http://schemas.microsoft.com/office/powerpoint/2010/main" val="19783305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1F057D-2780-4148-AA6B-F02A184B2CBC}" type="datetimeFigureOut">
              <a:rPr lang="tr-TR" smtClean="0"/>
              <a:t>26.11.2017</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3C2C24-9875-EB4B-A28E-D2C605FA0C20}" type="slidenum">
              <a:rPr lang="tr-TR" smtClean="0"/>
              <a:t>‹#›</a:t>
            </a:fld>
            <a:endParaRPr lang="tr-TR"/>
          </a:p>
        </p:txBody>
      </p:sp>
    </p:spTree>
    <p:extLst>
      <p:ext uri="{BB962C8B-B14F-4D97-AF65-F5344CB8AC3E}">
        <p14:creationId xmlns:p14="http://schemas.microsoft.com/office/powerpoint/2010/main" val="131185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3276" y="307867"/>
            <a:ext cx="8042276" cy="5635737"/>
          </a:xfrm>
        </p:spPr>
        <p:txBody>
          <a:bodyPr anchor="ctr"/>
          <a:lstStyle/>
          <a:p>
            <a:r>
              <a:rPr lang="en-US" dirty="0" err="1" smtClean="0">
                <a:solidFill>
                  <a:srgbClr val="000000"/>
                </a:solidFill>
                <a:latin typeface="Times New Roman"/>
                <a:cs typeface="Times New Roman"/>
              </a:rPr>
              <a:t>Kocaeli</a:t>
            </a:r>
            <a:r>
              <a:rPr lang="en-US" dirty="0" smtClean="0">
                <a:solidFill>
                  <a:srgbClr val="000000"/>
                </a:solidFill>
                <a:latin typeface="Times New Roman"/>
                <a:cs typeface="Times New Roman"/>
              </a:rPr>
              <a:t> 2. </a:t>
            </a:r>
            <a:r>
              <a:rPr lang="en-US" dirty="0" err="1" smtClean="0">
                <a:solidFill>
                  <a:srgbClr val="000000"/>
                </a:solidFill>
                <a:latin typeface="Times New Roman"/>
                <a:cs typeface="Times New Roman"/>
              </a:rPr>
              <a:t>Aile</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Mhakemesi</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kararında</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direnmiştir</a:t>
            </a:r>
            <a:r>
              <a:rPr lang="en-US" dirty="0" smtClean="0">
                <a:solidFill>
                  <a:srgbClr val="000000"/>
                </a:solidFill>
                <a:latin typeface="Times New Roman"/>
                <a:cs typeface="Times New Roman"/>
              </a:rPr>
              <a:t>.</a:t>
            </a:r>
          </a:p>
          <a:p>
            <a:r>
              <a:rPr lang="en-US" dirty="0" err="1" smtClean="0">
                <a:solidFill>
                  <a:srgbClr val="000000"/>
                </a:solidFill>
                <a:latin typeface="Times New Roman"/>
                <a:cs typeface="Times New Roman"/>
              </a:rPr>
              <a:t>Yargıtay</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Hukuk</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Genel</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Kurulu</a:t>
            </a:r>
            <a:r>
              <a:rPr lang="en-US" dirty="0" smtClean="0">
                <a:solidFill>
                  <a:srgbClr val="000000"/>
                </a:solidFill>
                <a:latin typeface="Times New Roman"/>
                <a:cs typeface="Times New Roman"/>
              </a:rPr>
              <a:t>:</a:t>
            </a:r>
          </a:p>
          <a:p>
            <a:pPr marL="0" indent="0">
              <a:buNone/>
            </a:pPr>
            <a:r>
              <a:rPr lang="tr-TR" dirty="0">
                <a:solidFill>
                  <a:srgbClr val="000000"/>
                </a:solidFill>
                <a:latin typeface="Times New Roman"/>
                <a:cs typeface="Times New Roman"/>
              </a:rPr>
              <a:t>Hukuk Genel Kurulu önüne gelen uyuşmazlık; boşanmaya sebep olan olaylarda güven sarsıcı davranışlarda bulunan kadın ile bu güven sarsıcı davranışı öğrendiğinde haksız tahrik altında eşine fiziksel şiddet uygulayan erkeğin aynı oranda kusurlu olup olmadıkları; bunun sonucunda davacı erkek yararına manevi tazminata hükmedilip hükmedilemeyeceği noktasında toplanmaktadır.</a:t>
            </a:r>
          </a:p>
          <a:p>
            <a:pPr marL="0" indent="0">
              <a:buNone/>
            </a:pPr>
            <a:endParaRPr lang="en-US" dirty="0">
              <a:solidFill>
                <a:srgbClr val="000000"/>
              </a:solidFill>
              <a:latin typeface="Times New Roman"/>
              <a:cs typeface="Times New Roman"/>
            </a:endParaRPr>
          </a:p>
        </p:txBody>
      </p:sp>
    </p:spTree>
    <p:extLst>
      <p:ext uri="{BB962C8B-B14F-4D97-AF65-F5344CB8AC3E}">
        <p14:creationId xmlns:p14="http://schemas.microsoft.com/office/powerpoint/2010/main" val="8560269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3276" y="577249"/>
            <a:ext cx="8042276" cy="5939217"/>
          </a:xfrm>
        </p:spPr>
        <p:txBody>
          <a:bodyPr anchor="ctr">
            <a:normAutofit/>
          </a:bodyPr>
          <a:lstStyle/>
          <a:p>
            <a:r>
              <a:rPr lang="tr-TR" dirty="0">
                <a:solidFill>
                  <a:srgbClr val="000000"/>
                </a:solidFill>
                <a:latin typeface="Times New Roman"/>
                <a:cs typeface="Times New Roman"/>
              </a:rPr>
              <a:t>M</a:t>
            </a:r>
            <a:r>
              <a:rPr lang="tr-TR" dirty="0" smtClean="0">
                <a:solidFill>
                  <a:srgbClr val="000000"/>
                </a:solidFill>
                <a:latin typeface="Times New Roman"/>
                <a:cs typeface="Times New Roman"/>
              </a:rPr>
              <a:t>anevi </a:t>
            </a:r>
            <a:r>
              <a:rPr lang="tr-TR" dirty="0">
                <a:solidFill>
                  <a:srgbClr val="000000"/>
                </a:solidFill>
                <a:latin typeface="Times New Roman"/>
                <a:cs typeface="Times New Roman"/>
              </a:rPr>
              <a:t>tazminata hükmedilmesinde tarafların boşanmaya neden olaylardaki kusur durumları ile belirlenen bu kusurun kusuru daha az olan tarafın kişilik haklarına saldırı niteliğinde olup olmadığı dikkate alınır</a:t>
            </a:r>
            <a:r>
              <a:rPr lang="tr-TR" dirty="0" smtClean="0">
                <a:solidFill>
                  <a:srgbClr val="000000"/>
                </a:solidFill>
                <a:latin typeface="Times New Roman"/>
                <a:cs typeface="Times New Roman"/>
              </a:rPr>
              <a:t>.</a:t>
            </a:r>
          </a:p>
          <a:p>
            <a:r>
              <a:rPr lang="tr-TR" dirty="0">
                <a:solidFill>
                  <a:srgbClr val="000000"/>
                </a:solidFill>
                <a:latin typeface="Times New Roman"/>
                <a:cs typeface="Times New Roman"/>
              </a:rPr>
              <a:t>D</a:t>
            </a:r>
            <a:r>
              <a:rPr lang="tr-TR" dirty="0" smtClean="0">
                <a:solidFill>
                  <a:srgbClr val="000000"/>
                </a:solidFill>
                <a:latin typeface="Times New Roman"/>
                <a:cs typeface="Times New Roman"/>
              </a:rPr>
              <a:t>avacı erkek, </a:t>
            </a:r>
            <a:r>
              <a:rPr lang="tr-TR" dirty="0">
                <a:solidFill>
                  <a:srgbClr val="000000"/>
                </a:solidFill>
                <a:latin typeface="Times New Roman"/>
                <a:cs typeface="Times New Roman"/>
              </a:rPr>
              <a:t>duymuş olduğu hiddet ve şiddetli elemin etkisi altında eşine “basit tıbbi müdahale ile giderilebilir nitelikte” fiziksel şiddet </a:t>
            </a:r>
            <a:r>
              <a:rPr lang="tr-TR" dirty="0" smtClean="0">
                <a:solidFill>
                  <a:srgbClr val="000000"/>
                </a:solidFill>
                <a:latin typeface="Times New Roman"/>
                <a:cs typeface="Times New Roman"/>
              </a:rPr>
              <a:t>uygulamıştır.</a:t>
            </a:r>
          </a:p>
          <a:p>
            <a:r>
              <a:rPr lang="tr-TR" dirty="0">
                <a:solidFill>
                  <a:srgbClr val="000000"/>
                </a:solidFill>
                <a:latin typeface="Times New Roman"/>
                <a:cs typeface="Times New Roman"/>
              </a:rPr>
              <a:t>H</a:t>
            </a:r>
            <a:r>
              <a:rPr lang="tr-TR" dirty="0" smtClean="0">
                <a:solidFill>
                  <a:srgbClr val="000000"/>
                </a:solidFill>
                <a:latin typeface="Times New Roman"/>
                <a:cs typeface="Times New Roman"/>
              </a:rPr>
              <a:t>er </a:t>
            </a:r>
            <a:r>
              <a:rPr lang="tr-TR" dirty="0">
                <a:solidFill>
                  <a:srgbClr val="000000"/>
                </a:solidFill>
                <a:latin typeface="Times New Roman"/>
                <a:cs typeface="Times New Roman"/>
              </a:rPr>
              <a:t>iki tarafın da kusuru olmakla birlikte davalı kadının, davacı erkeğe nazaran daha ağır kusurlu olduğu, davalı kadının belirlenen kusurlu davranışının davacı erkeğin kişilik haklarına saldırı niteliğinde olduğu ve bu sebeple davacı erkek yararına manevi tazminata hükmedilmesi </a:t>
            </a:r>
            <a:r>
              <a:rPr lang="tr-TR" dirty="0" smtClean="0">
                <a:solidFill>
                  <a:srgbClr val="000000"/>
                </a:solidFill>
                <a:latin typeface="Times New Roman"/>
                <a:cs typeface="Times New Roman"/>
              </a:rPr>
              <a:t>gerekir.</a:t>
            </a:r>
            <a:endParaRPr lang="tr-TR" dirty="0">
              <a:solidFill>
                <a:srgbClr val="000000"/>
              </a:solidFill>
              <a:latin typeface="Times New Roman"/>
              <a:cs typeface="Times New Roman"/>
            </a:endParaRPr>
          </a:p>
          <a:p>
            <a:endParaRPr lang="en-US" dirty="0">
              <a:solidFill>
                <a:srgbClr val="000000"/>
              </a:solidFill>
              <a:latin typeface="Times New Roman"/>
              <a:cs typeface="Times New Roman"/>
            </a:endParaRPr>
          </a:p>
        </p:txBody>
      </p:sp>
    </p:spTree>
    <p:extLst>
      <p:ext uri="{BB962C8B-B14F-4D97-AF65-F5344CB8AC3E}">
        <p14:creationId xmlns:p14="http://schemas.microsoft.com/office/powerpoint/2010/main" val="2034156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3276" y="192416"/>
            <a:ext cx="8042276" cy="6529290"/>
          </a:xfrm>
        </p:spPr>
        <p:txBody>
          <a:bodyPr anchor="t">
            <a:normAutofit/>
          </a:bodyPr>
          <a:lstStyle/>
          <a:p>
            <a:r>
              <a:rPr lang="en-US" dirty="0" err="1" smtClean="0">
                <a:solidFill>
                  <a:srgbClr val="000000"/>
                </a:solidFill>
                <a:latin typeface="Times New Roman"/>
                <a:cs typeface="Times New Roman"/>
              </a:rPr>
              <a:t>Karşı</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oy</a:t>
            </a:r>
            <a:r>
              <a:rPr lang="en-US" dirty="0" smtClean="0">
                <a:solidFill>
                  <a:srgbClr val="000000"/>
                </a:solidFill>
                <a:latin typeface="Times New Roman"/>
                <a:cs typeface="Times New Roman"/>
              </a:rPr>
              <a:t>:</a:t>
            </a:r>
          </a:p>
          <a:p>
            <a:pPr marL="0" indent="0">
              <a:buNone/>
            </a:pPr>
            <a:r>
              <a:rPr lang="tr-TR" dirty="0">
                <a:solidFill>
                  <a:srgbClr val="000000"/>
                </a:solidFill>
                <a:latin typeface="Times New Roman"/>
                <a:cs typeface="Times New Roman"/>
              </a:rPr>
              <a:t>Yargıtay Hukuk Genel Kurulu'nun Değerli Çoğunluğu:</a:t>
            </a:r>
          </a:p>
          <a:p>
            <a:r>
              <a:rPr lang="tr-TR" dirty="0">
                <a:solidFill>
                  <a:srgbClr val="000000"/>
                </a:solidFill>
                <a:latin typeface="Times New Roman"/>
                <a:cs typeface="Times New Roman"/>
              </a:rPr>
              <a:t>Güven sarsıcı davranışta bulunan kadın kendisine fiziksel şiddet uygulayan erkeğe göre AĞIR KUSURLUDUR.</a:t>
            </a:r>
          </a:p>
          <a:p>
            <a:r>
              <a:rPr lang="tr-TR" dirty="0">
                <a:solidFill>
                  <a:srgbClr val="000000"/>
                </a:solidFill>
                <a:latin typeface="Times New Roman"/>
                <a:cs typeface="Times New Roman"/>
              </a:rPr>
              <a:t>Kadın, kendisine fiziksel şiddet uygulayan erkeğe manevi tazminat vermelidir.</a:t>
            </a:r>
          </a:p>
          <a:p>
            <a:pPr marL="0" indent="0">
              <a:buNone/>
            </a:pPr>
            <a:endParaRPr lang="en-US" dirty="0">
              <a:solidFill>
                <a:srgbClr val="000000"/>
              </a:solidFill>
              <a:latin typeface="Times New Roman"/>
              <a:cs typeface="Times New Roman"/>
            </a:endParaRPr>
          </a:p>
        </p:txBody>
      </p:sp>
      <p:graphicFrame>
        <p:nvGraphicFramePr>
          <p:cNvPr id="4" name="Table 3"/>
          <p:cNvGraphicFramePr>
            <a:graphicFrameLocks noGrp="1"/>
          </p:cNvGraphicFramePr>
          <p:nvPr>
            <p:extLst/>
          </p:nvPr>
        </p:nvGraphicFramePr>
        <p:xfrm>
          <a:off x="2203947" y="3720031"/>
          <a:ext cx="7235660" cy="2244845"/>
        </p:xfrm>
        <a:graphic>
          <a:graphicData uri="http://schemas.openxmlformats.org/drawingml/2006/table">
            <a:tbl>
              <a:tblPr/>
              <a:tblGrid>
                <a:gridCol w="7235660"/>
              </a:tblGrid>
              <a:tr h="224484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dirty="0" smtClean="0">
                          <a:solidFill>
                            <a:srgbClr val="000000"/>
                          </a:solidFill>
                          <a:latin typeface="Times New Roman"/>
                          <a:cs typeface="Times New Roman"/>
                        </a:rPr>
                        <a:t>Şiddete sıfır toleransın geçerli olduğu Devlet ve Hukuk düzeninde fiziksel şiddet uygulayan eşe manevi tazminat verilmesi sonucunu doğuran ve benzer davalarda fiziksel şiddet uygulayanların tazminat almalarını sağlayan bir görüşe katılmamız mümkün değildir.</a:t>
                      </a:r>
                    </a:p>
                    <a:p>
                      <a:endParaRPr lang="en-US" dirty="0"/>
                    </a:p>
                  </a:txBody>
                  <a:tcPr anchor="ctr">
                    <a:lnL w="38100" cmpd="sng">
                      <a:solidFill>
                        <a:srgbClr val="4E1765"/>
                      </a:solidFill>
                      <a:prstDash val="sysDash"/>
                    </a:lnL>
                    <a:lnR w="38100" cmpd="sng">
                      <a:solidFill>
                        <a:srgbClr val="4E1765"/>
                      </a:solidFill>
                      <a:prstDash val="sysDash"/>
                    </a:lnR>
                    <a:lnT w="38100" cmpd="sng">
                      <a:solidFill>
                        <a:srgbClr val="4E1765"/>
                      </a:solidFill>
                      <a:prstDash val="sysDash"/>
                    </a:lnT>
                    <a:lnB w="38100" cmpd="sng">
                      <a:solidFill>
                        <a:srgbClr val="4E1765"/>
                      </a:solidFill>
                      <a:prstDash val="sysDash"/>
                    </a:lnB>
                  </a:tcPr>
                </a:tc>
              </a:tr>
            </a:tbl>
          </a:graphicData>
        </a:graphic>
      </p:graphicFrame>
    </p:spTree>
    <p:extLst>
      <p:ext uri="{BB962C8B-B14F-4D97-AF65-F5344CB8AC3E}">
        <p14:creationId xmlns:p14="http://schemas.microsoft.com/office/powerpoint/2010/main" val="126282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221</Words>
  <Application>Microsoft Macintosh PowerPoint</Application>
  <PresentationFormat>Geniş Ekran</PresentationFormat>
  <Paragraphs>11</Paragraphs>
  <Slides>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vt:i4>
      </vt:variant>
    </vt:vector>
  </HeadingPairs>
  <TitlesOfParts>
    <vt:vector size="8" baseType="lpstr">
      <vt:lpstr>Calibri</vt:lpstr>
      <vt:lpstr>Calibri Light</vt:lpstr>
      <vt:lpstr>Times New Roman</vt:lpstr>
      <vt:lpstr>Arial</vt:lpstr>
      <vt:lpstr>Office Teması</vt:lpstr>
      <vt:lpstr>PowerPoint Sunusu</vt:lpstr>
      <vt:lpstr>PowerPoint Sunusu</vt:lpstr>
      <vt:lpstr>PowerPoint Sunusu</vt:lpstr>
    </vt:vector>
  </TitlesOfParts>
  <Company/>
  <LinksUpToDate>false</LinksUpToDate>
  <SharedDoc>false</SharedDoc>
  <HyperlinksChanged>false</HyperlinksChanged>
  <AppVersion>15.0040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Gülriz Uygur</dc:creator>
  <cp:lastModifiedBy>Gülriz Uygur</cp:lastModifiedBy>
  <cp:revision>1</cp:revision>
  <dcterms:created xsi:type="dcterms:W3CDTF">2017-11-26T18:59:12Z</dcterms:created>
  <dcterms:modified xsi:type="dcterms:W3CDTF">2017-11-26T19:00:04Z</dcterms:modified>
</cp:coreProperties>
</file>