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56" r:id="rId2"/>
    <p:sldId id="286" r:id="rId3"/>
    <p:sldId id="287" r:id="rId4"/>
    <p:sldId id="288" r:id="rId5"/>
    <p:sldId id="290" r:id="rId6"/>
    <p:sldId id="291" r:id="rId7"/>
    <p:sldId id="289" r:id="rId8"/>
    <p:sldId id="314" r:id="rId9"/>
    <p:sldId id="292" r:id="rId10"/>
    <p:sldId id="293" r:id="rId11"/>
    <p:sldId id="294" r:id="rId12"/>
    <p:sldId id="295" r:id="rId13"/>
    <p:sldId id="297" r:id="rId14"/>
    <p:sldId id="296"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310" r:id="rId28"/>
    <p:sldId id="311" r:id="rId29"/>
    <p:sldId id="312" r:id="rId30"/>
    <p:sldId id="313" r:id="rId31"/>
    <p:sldId id="315" r:id="rId32"/>
    <p:sldId id="316" r:id="rId33"/>
    <p:sldId id="317" r:id="rId34"/>
    <p:sldId id="318" r:id="rId35"/>
    <p:sldId id="319" r:id="rId36"/>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58D"/>
    <a:srgbClr val="808080"/>
    <a:srgbClr val="FCFCFC"/>
    <a:srgbClr val="E8E8E8"/>
    <a:srgbClr val="FFD84B"/>
    <a:srgbClr val="FFFFFF"/>
    <a:srgbClr val="CC3300"/>
    <a:srgbClr val="FFC3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7" autoAdjust="0"/>
    <p:restoredTop sz="94660"/>
  </p:normalViewPr>
  <p:slideViewPr>
    <p:cSldViewPr>
      <p:cViewPr varScale="1">
        <p:scale>
          <a:sx n="57" d="100"/>
          <a:sy n="57" d="100"/>
        </p:scale>
        <p:origin x="494" y="38"/>
      </p:cViewPr>
      <p:guideLst>
        <p:guide orient="horz" pos="2160"/>
        <p:guide pos="2880"/>
      </p:guideLst>
    </p:cSldViewPr>
  </p:slideViewPr>
  <p:notesTextViewPr>
    <p:cViewPr>
      <p:scale>
        <a:sx n="100" d="100"/>
        <a:sy n="100" d="100"/>
      </p:scale>
      <p:origin x="0" y="0"/>
    </p:cViewPr>
  </p:notesTextViewPr>
  <p:notesViewPr>
    <p:cSldViewPr>
      <p:cViewPr varScale="1">
        <p:scale>
          <a:sx n="53" d="100"/>
          <a:sy n="53" d="100"/>
        </p:scale>
        <p:origin x="-28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tr-TR"/>
          </a:p>
        </p:txBody>
      </p:sp>
      <p:sp>
        <p:nvSpPr>
          <p:cNvPr id="4608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tr-TR"/>
          </a:p>
        </p:txBody>
      </p:sp>
      <p:sp>
        <p:nvSpPr>
          <p:cNvPr id="4608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tr-TR"/>
          </a:p>
        </p:txBody>
      </p:sp>
      <p:sp>
        <p:nvSpPr>
          <p:cNvPr id="4608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04D4770-F724-44E9-AC7C-206B9B7C866C}" type="slidenum">
              <a:rPr lang="en-US" altLang="tr-TR"/>
              <a:pPr/>
              <a:t>‹#›</a:t>
            </a:fld>
            <a:endParaRPr lang="en-US" altLang="tr-TR"/>
          </a:p>
        </p:txBody>
      </p:sp>
    </p:spTree>
    <p:extLst>
      <p:ext uri="{BB962C8B-B14F-4D97-AF65-F5344CB8AC3E}">
        <p14:creationId xmlns:p14="http://schemas.microsoft.com/office/powerpoint/2010/main" val="40959007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tr-TR"/>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tr-TR"/>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tr-TR"/>
              <a:t>Click to edit Master text styles</a:t>
            </a:r>
          </a:p>
          <a:p>
            <a:pPr lvl="1"/>
            <a:r>
              <a:rPr lang="en-US" altLang="tr-TR"/>
              <a:t>Second level</a:t>
            </a:r>
          </a:p>
          <a:p>
            <a:pPr lvl="2"/>
            <a:r>
              <a:rPr lang="en-US" altLang="tr-TR"/>
              <a:t>Third level</a:t>
            </a:r>
          </a:p>
          <a:p>
            <a:pPr lvl="3"/>
            <a:r>
              <a:rPr lang="en-US" altLang="tr-TR"/>
              <a:t>Fourth level</a:t>
            </a:r>
          </a:p>
          <a:p>
            <a:pPr lvl="4"/>
            <a:r>
              <a:rPr lang="en-US" altLang="tr-TR"/>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tr-TR"/>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DAD7652-E6BC-43E1-A17A-8DC73E66341B}" type="slidenum">
              <a:rPr lang="en-US" altLang="tr-TR"/>
              <a:pPr/>
              <a:t>‹#›</a:t>
            </a:fld>
            <a:endParaRPr lang="en-US" altLang="tr-TR"/>
          </a:p>
        </p:txBody>
      </p:sp>
    </p:spTree>
    <p:extLst>
      <p:ext uri="{BB962C8B-B14F-4D97-AF65-F5344CB8AC3E}">
        <p14:creationId xmlns:p14="http://schemas.microsoft.com/office/powerpoint/2010/main" val="168172541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DAD7652-E6BC-43E1-A17A-8DC73E66341B}" type="slidenum">
              <a:rPr lang="en-US" altLang="tr-TR" smtClean="0"/>
              <a:pPr/>
              <a:t>1</a:t>
            </a:fld>
            <a:endParaRPr lang="en-US" altLang="tr-TR"/>
          </a:p>
        </p:txBody>
      </p:sp>
    </p:spTree>
    <p:extLst>
      <p:ext uri="{BB962C8B-B14F-4D97-AF65-F5344CB8AC3E}">
        <p14:creationId xmlns:p14="http://schemas.microsoft.com/office/powerpoint/2010/main" val="2773273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DAD7652-E6BC-43E1-A17A-8DC73E66341B}" type="slidenum">
              <a:rPr lang="en-US" altLang="tr-TR" smtClean="0"/>
              <a:pPr/>
              <a:t>4</a:t>
            </a:fld>
            <a:endParaRPr lang="en-US" altLang="tr-TR"/>
          </a:p>
        </p:txBody>
      </p:sp>
    </p:spTree>
    <p:extLst>
      <p:ext uri="{BB962C8B-B14F-4D97-AF65-F5344CB8AC3E}">
        <p14:creationId xmlns:p14="http://schemas.microsoft.com/office/powerpoint/2010/main" val="3098446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DAD7652-E6BC-43E1-A17A-8DC73E66341B}" type="slidenum">
              <a:rPr lang="en-US" altLang="tr-TR" smtClean="0"/>
              <a:pPr/>
              <a:t>5</a:t>
            </a:fld>
            <a:endParaRPr lang="en-US" altLang="tr-TR"/>
          </a:p>
        </p:txBody>
      </p:sp>
    </p:spTree>
    <p:extLst>
      <p:ext uri="{BB962C8B-B14F-4D97-AF65-F5344CB8AC3E}">
        <p14:creationId xmlns:p14="http://schemas.microsoft.com/office/powerpoint/2010/main" val="2884337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DAD7652-E6BC-43E1-A17A-8DC73E66341B}" type="slidenum">
              <a:rPr lang="en-US" altLang="tr-TR" smtClean="0"/>
              <a:pPr/>
              <a:t>6</a:t>
            </a:fld>
            <a:endParaRPr lang="en-US" altLang="tr-TR"/>
          </a:p>
        </p:txBody>
      </p:sp>
    </p:spTree>
    <p:extLst>
      <p:ext uri="{BB962C8B-B14F-4D97-AF65-F5344CB8AC3E}">
        <p14:creationId xmlns:p14="http://schemas.microsoft.com/office/powerpoint/2010/main" val="753140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DAD7652-E6BC-43E1-A17A-8DC73E66341B}" type="slidenum">
              <a:rPr lang="en-US" altLang="tr-TR" smtClean="0"/>
              <a:pPr/>
              <a:t>7</a:t>
            </a:fld>
            <a:endParaRPr lang="en-US" altLang="tr-TR"/>
          </a:p>
        </p:txBody>
      </p:sp>
    </p:spTree>
    <p:extLst>
      <p:ext uri="{BB962C8B-B14F-4D97-AF65-F5344CB8AC3E}">
        <p14:creationId xmlns:p14="http://schemas.microsoft.com/office/powerpoint/2010/main" val="2635975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DAD7652-E6BC-43E1-A17A-8DC73E66341B}" type="slidenum">
              <a:rPr lang="en-US" altLang="tr-TR" smtClean="0"/>
              <a:pPr/>
              <a:t>9</a:t>
            </a:fld>
            <a:endParaRPr lang="en-US" altLang="tr-TR"/>
          </a:p>
        </p:txBody>
      </p:sp>
    </p:spTree>
    <p:extLst>
      <p:ext uri="{BB962C8B-B14F-4D97-AF65-F5344CB8AC3E}">
        <p14:creationId xmlns:p14="http://schemas.microsoft.com/office/powerpoint/2010/main" val="2994552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DAD7652-E6BC-43E1-A17A-8DC73E66341B}" type="slidenum">
              <a:rPr lang="en-US" altLang="tr-TR" smtClean="0"/>
              <a:pPr/>
              <a:t>11</a:t>
            </a:fld>
            <a:endParaRPr lang="en-US" altLang="tr-TR"/>
          </a:p>
        </p:txBody>
      </p:sp>
    </p:spTree>
    <p:extLst>
      <p:ext uri="{BB962C8B-B14F-4D97-AF65-F5344CB8AC3E}">
        <p14:creationId xmlns:p14="http://schemas.microsoft.com/office/powerpoint/2010/main" val="3614533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Başlık Slaydı">
    <p:spTree>
      <p:nvGrpSpPr>
        <p:cNvPr id="1" name=""/>
        <p:cNvGrpSpPr/>
        <p:nvPr/>
      </p:nvGrpSpPr>
      <p:grpSpPr>
        <a:xfrm>
          <a:off x="0" y="0"/>
          <a:ext cx="0" cy="0"/>
          <a:chOff x="0" y="0"/>
          <a:chExt cx="0" cy="0"/>
        </a:xfrm>
      </p:grpSpPr>
      <p:sp>
        <p:nvSpPr>
          <p:cNvPr id="3112" name="Freeform 40"/>
          <p:cNvSpPr>
            <a:spLocks/>
          </p:cNvSpPr>
          <p:nvPr userDrawn="1"/>
        </p:nvSpPr>
        <p:spPr bwMode="gray">
          <a:xfrm>
            <a:off x="0" y="6048375"/>
            <a:ext cx="2762250" cy="809625"/>
          </a:xfrm>
          <a:custGeom>
            <a:avLst/>
            <a:gdLst>
              <a:gd name="T0" fmla="*/ 0 w 1740"/>
              <a:gd name="T1" fmla="*/ 0 h 510"/>
              <a:gd name="T2" fmla="*/ 0 w 1740"/>
              <a:gd name="T3" fmla="*/ 510 h 510"/>
              <a:gd name="T4" fmla="*/ 1740 w 1740"/>
              <a:gd name="T5" fmla="*/ 510 h 510"/>
              <a:gd name="T6" fmla="*/ 1595 w 1740"/>
              <a:gd name="T7" fmla="*/ 30 h 510"/>
              <a:gd name="T8" fmla="*/ 0 w 1740"/>
              <a:gd name="T9" fmla="*/ 0 h 510"/>
            </a:gdLst>
            <a:ahLst/>
            <a:cxnLst>
              <a:cxn ang="0">
                <a:pos x="T0" y="T1"/>
              </a:cxn>
              <a:cxn ang="0">
                <a:pos x="T2" y="T3"/>
              </a:cxn>
              <a:cxn ang="0">
                <a:pos x="T4" y="T5"/>
              </a:cxn>
              <a:cxn ang="0">
                <a:pos x="T6" y="T7"/>
              </a:cxn>
              <a:cxn ang="0">
                <a:pos x="T8" y="T9"/>
              </a:cxn>
            </a:cxnLst>
            <a:rect l="0" t="0" r="r" b="b"/>
            <a:pathLst>
              <a:path w="1740" h="510">
                <a:moveTo>
                  <a:pt x="0" y="0"/>
                </a:moveTo>
                <a:lnTo>
                  <a:pt x="0" y="510"/>
                </a:lnTo>
                <a:cubicBezTo>
                  <a:pt x="0" y="510"/>
                  <a:pt x="870" y="510"/>
                  <a:pt x="1740" y="510"/>
                </a:cubicBezTo>
                <a:cubicBezTo>
                  <a:pt x="1650" y="258"/>
                  <a:pt x="1595" y="30"/>
                  <a:pt x="1595" y="30"/>
                </a:cubicBezTo>
                <a:cubicBezTo>
                  <a:pt x="798" y="54"/>
                  <a:pt x="0" y="0"/>
                  <a:pt x="0"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113" name="Freeform 41"/>
          <p:cNvSpPr>
            <a:spLocks/>
          </p:cNvSpPr>
          <p:nvPr/>
        </p:nvSpPr>
        <p:spPr bwMode="gray">
          <a:xfrm>
            <a:off x="2590800" y="4705350"/>
            <a:ext cx="6400800" cy="2152650"/>
          </a:xfrm>
          <a:custGeom>
            <a:avLst/>
            <a:gdLst>
              <a:gd name="T0" fmla="*/ 1116 w 4032"/>
              <a:gd name="T1" fmla="*/ 0 h 1356"/>
              <a:gd name="T2" fmla="*/ 3840 w 4032"/>
              <a:gd name="T3" fmla="*/ 636 h 1356"/>
              <a:gd name="T4" fmla="*/ 4032 w 4032"/>
              <a:gd name="T5" fmla="*/ 1356 h 1356"/>
              <a:gd name="T6" fmla="*/ 288 w 4032"/>
              <a:gd name="T7" fmla="*/ 1356 h 1356"/>
              <a:gd name="T8" fmla="*/ 0 w 4032"/>
              <a:gd name="T9" fmla="*/ 828 h 1356"/>
              <a:gd name="T10" fmla="*/ 1116 w 4032"/>
              <a:gd name="T11" fmla="*/ 0 h 1356"/>
            </a:gdLst>
            <a:ahLst/>
            <a:cxnLst>
              <a:cxn ang="0">
                <a:pos x="T0" y="T1"/>
              </a:cxn>
              <a:cxn ang="0">
                <a:pos x="T2" y="T3"/>
              </a:cxn>
              <a:cxn ang="0">
                <a:pos x="T4" y="T5"/>
              </a:cxn>
              <a:cxn ang="0">
                <a:pos x="T6" y="T7"/>
              </a:cxn>
              <a:cxn ang="0">
                <a:pos x="T8" y="T9"/>
              </a:cxn>
              <a:cxn ang="0">
                <a:pos x="T10" y="T11"/>
              </a:cxn>
            </a:cxnLst>
            <a:rect l="0" t="0" r="r" b="b"/>
            <a:pathLst>
              <a:path w="4032" h="1356">
                <a:moveTo>
                  <a:pt x="1116" y="0"/>
                </a:moveTo>
                <a:cubicBezTo>
                  <a:pt x="2370" y="1254"/>
                  <a:pt x="3840" y="636"/>
                  <a:pt x="3840" y="636"/>
                </a:cubicBezTo>
                <a:cubicBezTo>
                  <a:pt x="4032" y="966"/>
                  <a:pt x="4032" y="1356"/>
                  <a:pt x="4032" y="1356"/>
                </a:cubicBezTo>
                <a:cubicBezTo>
                  <a:pt x="4032" y="1356"/>
                  <a:pt x="2160" y="1356"/>
                  <a:pt x="288" y="1356"/>
                </a:cubicBezTo>
                <a:cubicBezTo>
                  <a:pt x="120" y="1140"/>
                  <a:pt x="0" y="828"/>
                  <a:pt x="0" y="828"/>
                </a:cubicBezTo>
                <a:lnTo>
                  <a:pt x="1116" y="0"/>
                </a:lnTo>
                <a:close/>
              </a:path>
            </a:pathLst>
          </a:cu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114" name="Freeform 42"/>
          <p:cNvSpPr>
            <a:spLocks/>
          </p:cNvSpPr>
          <p:nvPr/>
        </p:nvSpPr>
        <p:spPr bwMode="gray">
          <a:xfrm>
            <a:off x="4400550" y="781050"/>
            <a:ext cx="4743450" cy="5048250"/>
          </a:xfrm>
          <a:custGeom>
            <a:avLst/>
            <a:gdLst>
              <a:gd name="T0" fmla="*/ 510 w 2988"/>
              <a:gd name="T1" fmla="*/ 1098 h 3180"/>
              <a:gd name="T2" fmla="*/ 2280 w 2988"/>
              <a:gd name="T3" fmla="*/ 0 h 3180"/>
              <a:gd name="T4" fmla="*/ 2988 w 2988"/>
              <a:gd name="T5" fmla="*/ 342 h 3180"/>
              <a:gd name="T6" fmla="*/ 2988 w 2988"/>
              <a:gd name="T7" fmla="*/ 2772 h 3180"/>
              <a:gd name="T8" fmla="*/ 1452 w 2988"/>
              <a:gd name="T9" fmla="*/ 3060 h 3180"/>
              <a:gd name="T10" fmla="*/ 0 w 2988"/>
              <a:gd name="T11" fmla="*/ 2406 h 3180"/>
              <a:gd name="T12" fmla="*/ 510 w 2988"/>
              <a:gd name="T13" fmla="*/ 1098 h 3180"/>
            </a:gdLst>
            <a:ahLst/>
            <a:cxnLst>
              <a:cxn ang="0">
                <a:pos x="T0" y="T1"/>
              </a:cxn>
              <a:cxn ang="0">
                <a:pos x="T2" y="T3"/>
              </a:cxn>
              <a:cxn ang="0">
                <a:pos x="T4" y="T5"/>
              </a:cxn>
              <a:cxn ang="0">
                <a:pos x="T6" y="T7"/>
              </a:cxn>
              <a:cxn ang="0">
                <a:pos x="T8" y="T9"/>
              </a:cxn>
              <a:cxn ang="0">
                <a:pos x="T10" y="T11"/>
              </a:cxn>
              <a:cxn ang="0">
                <a:pos x="T12" y="T13"/>
              </a:cxn>
            </a:cxnLst>
            <a:rect l="0" t="0" r="r" b="b"/>
            <a:pathLst>
              <a:path w="2988" h="3180">
                <a:moveTo>
                  <a:pt x="510" y="1098"/>
                </a:moveTo>
                <a:cubicBezTo>
                  <a:pt x="1710" y="840"/>
                  <a:pt x="2280" y="0"/>
                  <a:pt x="2280" y="0"/>
                </a:cubicBezTo>
                <a:cubicBezTo>
                  <a:pt x="2700" y="96"/>
                  <a:pt x="2988" y="342"/>
                  <a:pt x="2988" y="342"/>
                </a:cubicBezTo>
                <a:lnTo>
                  <a:pt x="2988" y="2772"/>
                </a:lnTo>
                <a:cubicBezTo>
                  <a:pt x="2988" y="2772"/>
                  <a:pt x="2202" y="3180"/>
                  <a:pt x="1452" y="3060"/>
                </a:cubicBezTo>
                <a:cubicBezTo>
                  <a:pt x="636" y="2940"/>
                  <a:pt x="0" y="2406"/>
                  <a:pt x="0" y="2406"/>
                </a:cubicBezTo>
                <a:lnTo>
                  <a:pt x="510" y="1098"/>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115" name="Freeform 43"/>
          <p:cNvSpPr>
            <a:spLocks/>
          </p:cNvSpPr>
          <p:nvPr/>
        </p:nvSpPr>
        <p:spPr bwMode="gray">
          <a:xfrm>
            <a:off x="4800600" y="0"/>
            <a:ext cx="3276600" cy="2409825"/>
          </a:xfrm>
          <a:custGeom>
            <a:avLst/>
            <a:gdLst>
              <a:gd name="T0" fmla="*/ 0 w 2064"/>
              <a:gd name="T1" fmla="*/ 0 h 1518"/>
              <a:gd name="T2" fmla="*/ 276 w 2064"/>
              <a:gd name="T3" fmla="*/ 1518 h 1518"/>
              <a:gd name="T4" fmla="*/ 2064 w 2064"/>
              <a:gd name="T5" fmla="*/ 0 h 1518"/>
              <a:gd name="T6" fmla="*/ 0 w 2064"/>
              <a:gd name="T7" fmla="*/ 0 h 1518"/>
            </a:gdLst>
            <a:ahLst/>
            <a:cxnLst>
              <a:cxn ang="0">
                <a:pos x="T0" y="T1"/>
              </a:cxn>
              <a:cxn ang="0">
                <a:pos x="T2" y="T3"/>
              </a:cxn>
              <a:cxn ang="0">
                <a:pos x="T4" y="T5"/>
              </a:cxn>
              <a:cxn ang="0">
                <a:pos x="T6" y="T7"/>
              </a:cxn>
            </a:cxnLst>
            <a:rect l="0" t="0" r="r" b="b"/>
            <a:pathLst>
              <a:path w="2064" h="1518">
                <a:moveTo>
                  <a:pt x="0" y="0"/>
                </a:moveTo>
                <a:cubicBezTo>
                  <a:pt x="0" y="0"/>
                  <a:pt x="138" y="759"/>
                  <a:pt x="276" y="1518"/>
                </a:cubicBezTo>
                <a:cubicBezTo>
                  <a:pt x="1518" y="1194"/>
                  <a:pt x="2064" y="0"/>
                  <a:pt x="2064" y="0"/>
                </a:cubicBez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151" name="Freeform 79"/>
          <p:cNvSpPr>
            <a:spLocks/>
          </p:cNvSpPr>
          <p:nvPr/>
        </p:nvSpPr>
        <p:spPr bwMode="gray">
          <a:xfrm>
            <a:off x="0" y="0"/>
            <a:ext cx="6583363" cy="7267575"/>
          </a:xfrm>
          <a:custGeom>
            <a:avLst/>
            <a:gdLst>
              <a:gd name="T0" fmla="*/ 0 w 4014"/>
              <a:gd name="T1" fmla="*/ 0 h 4455"/>
              <a:gd name="T2" fmla="*/ 3612 w 4014"/>
              <a:gd name="T3" fmla="*/ 0 h 4455"/>
              <a:gd name="T4" fmla="*/ 3222 w 4014"/>
              <a:gd name="T5" fmla="*/ 3042 h 4455"/>
              <a:gd name="T6" fmla="*/ 0 w 4014"/>
              <a:gd name="T7" fmla="*/ 3744 h 4455"/>
              <a:gd name="T8" fmla="*/ 0 w 4014"/>
              <a:gd name="T9" fmla="*/ 0 h 4455"/>
            </a:gdLst>
            <a:ahLst/>
            <a:cxnLst>
              <a:cxn ang="0">
                <a:pos x="T0" y="T1"/>
              </a:cxn>
              <a:cxn ang="0">
                <a:pos x="T2" y="T3"/>
              </a:cxn>
              <a:cxn ang="0">
                <a:pos x="T4" y="T5"/>
              </a:cxn>
              <a:cxn ang="0">
                <a:pos x="T6" y="T7"/>
              </a:cxn>
              <a:cxn ang="0">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117" name="Freeform 45"/>
          <p:cNvSpPr>
            <a:spLocks/>
          </p:cNvSpPr>
          <p:nvPr/>
        </p:nvSpPr>
        <p:spPr bwMode="gray">
          <a:xfrm>
            <a:off x="0" y="0"/>
            <a:ext cx="6372225" cy="7072313"/>
          </a:xfrm>
          <a:custGeom>
            <a:avLst/>
            <a:gdLst>
              <a:gd name="T0" fmla="*/ 0 w 4014"/>
              <a:gd name="T1" fmla="*/ 0 h 4455"/>
              <a:gd name="T2" fmla="*/ 3612 w 4014"/>
              <a:gd name="T3" fmla="*/ 0 h 4455"/>
              <a:gd name="T4" fmla="*/ 3222 w 4014"/>
              <a:gd name="T5" fmla="*/ 3042 h 4455"/>
              <a:gd name="T6" fmla="*/ 0 w 4014"/>
              <a:gd name="T7" fmla="*/ 3744 h 4455"/>
              <a:gd name="T8" fmla="*/ 0 w 4014"/>
              <a:gd name="T9" fmla="*/ 0 h 4455"/>
            </a:gdLst>
            <a:ahLst/>
            <a:cxnLst>
              <a:cxn ang="0">
                <a:pos x="T0" y="T1"/>
              </a:cxn>
              <a:cxn ang="0">
                <a:pos x="T2" y="T3"/>
              </a:cxn>
              <a:cxn ang="0">
                <a:pos x="T4" y="T5"/>
              </a:cxn>
              <a:cxn ang="0">
                <a:pos x="T6" y="T7"/>
              </a:cxn>
              <a:cxn ang="0">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gradFill rotWithShape="1">
            <a:gsLst>
              <a:gs pos="0">
                <a:schemeClr val="bg1">
                  <a:gamma/>
                  <a:tint val="25490"/>
                  <a:invGamma/>
                </a:schemeClr>
              </a:gs>
              <a:gs pos="100000">
                <a:schemeClr val="bg1"/>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119" name="Line 47"/>
          <p:cNvSpPr>
            <a:spLocks noChangeShapeType="1"/>
          </p:cNvSpPr>
          <p:nvPr/>
        </p:nvSpPr>
        <p:spPr bwMode="gray">
          <a:xfrm>
            <a:off x="250825" y="1588"/>
            <a:ext cx="0" cy="6015037"/>
          </a:xfrm>
          <a:prstGeom prst="line">
            <a:avLst/>
          </a:prstGeom>
          <a:noFill/>
          <a:ln w="9525">
            <a:solidFill>
              <a:srgbClr val="FFFFFF"/>
            </a:solidFill>
            <a:round/>
            <a:headEnd/>
            <a:tailE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endParaRPr lang="tr-TR"/>
          </a:p>
        </p:txBody>
      </p:sp>
      <p:sp>
        <p:nvSpPr>
          <p:cNvPr id="3120" name="Line 48"/>
          <p:cNvSpPr>
            <a:spLocks noChangeShapeType="1"/>
          </p:cNvSpPr>
          <p:nvPr/>
        </p:nvSpPr>
        <p:spPr bwMode="gray">
          <a:xfrm>
            <a:off x="1293813" y="1588"/>
            <a:ext cx="0" cy="6207125"/>
          </a:xfrm>
          <a:prstGeom prst="line">
            <a:avLst/>
          </a:prstGeom>
          <a:noFill/>
          <a:ln w="9525">
            <a:solidFill>
              <a:srgbClr val="FFFFFF"/>
            </a:solidFill>
            <a:round/>
            <a:headEnd/>
            <a:tailE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endParaRPr lang="tr-TR"/>
          </a:p>
        </p:txBody>
      </p:sp>
      <p:sp>
        <p:nvSpPr>
          <p:cNvPr id="3121" name="Line 49"/>
          <p:cNvSpPr>
            <a:spLocks noChangeShapeType="1"/>
          </p:cNvSpPr>
          <p:nvPr/>
        </p:nvSpPr>
        <p:spPr bwMode="gray">
          <a:xfrm>
            <a:off x="2338388" y="1588"/>
            <a:ext cx="0" cy="6183312"/>
          </a:xfrm>
          <a:prstGeom prst="line">
            <a:avLst/>
          </a:prstGeom>
          <a:noFill/>
          <a:ln w="9525">
            <a:solidFill>
              <a:srgbClr val="FFFFFF"/>
            </a:solidFill>
            <a:round/>
            <a:headEnd/>
            <a:tailE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endParaRPr lang="tr-TR"/>
          </a:p>
        </p:txBody>
      </p:sp>
      <p:sp>
        <p:nvSpPr>
          <p:cNvPr id="3122" name="Line 50"/>
          <p:cNvSpPr>
            <a:spLocks noChangeShapeType="1"/>
          </p:cNvSpPr>
          <p:nvPr/>
        </p:nvSpPr>
        <p:spPr bwMode="gray">
          <a:xfrm>
            <a:off x="3382963" y="1588"/>
            <a:ext cx="0" cy="5972175"/>
          </a:xfrm>
          <a:prstGeom prst="line">
            <a:avLst/>
          </a:prstGeom>
          <a:noFill/>
          <a:ln w="9525">
            <a:solidFill>
              <a:srgbClr val="FFFFFF"/>
            </a:solidFill>
            <a:round/>
            <a:headEnd/>
            <a:tailE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endParaRPr lang="tr-TR"/>
          </a:p>
        </p:txBody>
      </p:sp>
      <p:sp>
        <p:nvSpPr>
          <p:cNvPr id="3123" name="Line 51"/>
          <p:cNvSpPr>
            <a:spLocks noChangeShapeType="1"/>
          </p:cNvSpPr>
          <p:nvPr/>
        </p:nvSpPr>
        <p:spPr bwMode="gray">
          <a:xfrm>
            <a:off x="4427538" y="1588"/>
            <a:ext cx="0" cy="5449887"/>
          </a:xfrm>
          <a:prstGeom prst="line">
            <a:avLst/>
          </a:prstGeom>
          <a:noFill/>
          <a:ln w="9525">
            <a:solidFill>
              <a:srgbClr val="FFFFFF"/>
            </a:solidFill>
            <a:round/>
            <a:headEnd/>
            <a:tailE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endParaRPr lang="tr-TR"/>
          </a:p>
        </p:txBody>
      </p:sp>
      <p:sp>
        <p:nvSpPr>
          <p:cNvPr id="3125" name="Line 53"/>
          <p:cNvSpPr>
            <a:spLocks noChangeShapeType="1"/>
          </p:cNvSpPr>
          <p:nvPr/>
        </p:nvSpPr>
        <p:spPr bwMode="gray">
          <a:xfrm rot="5400000">
            <a:off x="2913063" y="-2654300"/>
            <a:ext cx="0" cy="5813425"/>
          </a:xfrm>
          <a:prstGeom prst="line">
            <a:avLst/>
          </a:prstGeom>
          <a:noFill/>
          <a:ln w="9525">
            <a:solidFill>
              <a:srgbClr val="FFFFFF"/>
            </a:solidFill>
            <a:round/>
            <a:headEnd/>
            <a:tailE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endParaRPr lang="tr-TR"/>
          </a:p>
        </p:txBody>
      </p:sp>
      <p:sp>
        <p:nvSpPr>
          <p:cNvPr id="3126" name="Line 54"/>
          <p:cNvSpPr>
            <a:spLocks noChangeShapeType="1"/>
          </p:cNvSpPr>
          <p:nvPr/>
        </p:nvSpPr>
        <p:spPr bwMode="gray">
          <a:xfrm rot="5400000">
            <a:off x="3006725" y="-1682750"/>
            <a:ext cx="0" cy="6000750"/>
          </a:xfrm>
          <a:prstGeom prst="line">
            <a:avLst/>
          </a:prstGeom>
          <a:noFill/>
          <a:ln w="9525">
            <a:solidFill>
              <a:srgbClr val="FFFFFF"/>
            </a:solidFill>
            <a:round/>
            <a:headEnd/>
            <a:tailE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endParaRPr lang="tr-TR"/>
          </a:p>
        </p:txBody>
      </p:sp>
      <p:sp>
        <p:nvSpPr>
          <p:cNvPr id="3127" name="Line 55"/>
          <p:cNvSpPr>
            <a:spLocks noChangeShapeType="1"/>
          </p:cNvSpPr>
          <p:nvPr/>
        </p:nvSpPr>
        <p:spPr bwMode="gray">
          <a:xfrm rot="5400000">
            <a:off x="3011488" y="-622300"/>
            <a:ext cx="0" cy="6010275"/>
          </a:xfrm>
          <a:prstGeom prst="line">
            <a:avLst/>
          </a:prstGeom>
          <a:noFill/>
          <a:ln w="9525">
            <a:solidFill>
              <a:srgbClr val="FFFFFF"/>
            </a:solidFill>
            <a:round/>
            <a:headEnd/>
            <a:tailE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endParaRPr lang="tr-TR"/>
          </a:p>
        </p:txBody>
      </p:sp>
      <p:sp>
        <p:nvSpPr>
          <p:cNvPr id="3128" name="Line 56"/>
          <p:cNvSpPr>
            <a:spLocks noChangeShapeType="1"/>
          </p:cNvSpPr>
          <p:nvPr/>
        </p:nvSpPr>
        <p:spPr bwMode="gray">
          <a:xfrm rot="5400000">
            <a:off x="2907507" y="548481"/>
            <a:ext cx="0" cy="5802313"/>
          </a:xfrm>
          <a:prstGeom prst="line">
            <a:avLst/>
          </a:prstGeom>
          <a:noFill/>
          <a:ln w="9525">
            <a:solidFill>
              <a:srgbClr val="FFFFFF"/>
            </a:solidFill>
            <a:round/>
            <a:headEnd/>
            <a:tailE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endParaRPr lang="tr-TR"/>
          </a:p>
        </p:txBody>
      </p:sp>
      <p:sp>
        <p:nvSpPr>
          <p:cNvPr id="3129" name="Line 57"/>
          <p:cNvSpPr>
            <a:spLocks noChangeShapeType="1"/>
          </p:cNvSpPr>
          <p:nvPr/>
        </p:nvSpPr>
        <p:spPr bwMode="gray">
          <a:xfrm rot="5400000">
            <a:off x="2666207" y="1854993"/>
            <a:ext cx="0" cy="5319713"/>
          </a:xfrm>
          <a:prstGeom prst="line">
            <a:avLst/>
          </a:prstGeom>
          <a:noFill/>
          <a:ln w="9525">
            <a:solidFill>
              <a:srgbClr val="FFFFFF"/>
            </a:solidFill>
            <a:round/>
            <a:headEnd/>
            <a:tailE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endParaRPr lang="tr-TR"/>
          </a:p>
        </p:txBody>
      </p:sp>
      <p:sp>
        <p:nvSpPr>
          <p:cNvPr id="3130" name="Line 58"/>
          <p:cNvSpPr>
            <a:spLocks noChangeShapeType="1"/>
          </p:cNvSpPr>
          <p:nvPr/>
        </p:nvSpPr>
        <p:spPr bwMode="gray">
          <a:xfrm rot="5400000">
            <a:off x="2115344" y="3472656"/>
            <a:ext cx="0" cy="4217988"/>
          </a:xfrm>
          <a:prstGeom prst="line">
            <a:avLst/>
          </a:prstGeom>
          <a:noFill/>
          <a:ln w="9525">
            <a:solidFill>
              <a:srgbClr val="FFFFFF"/>
            </a:solidFill>
            <a:round/>
            <a:headEnd/>
            <a:tailE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endParaRPr lang="tr-TR"/>
          </a:p>
        </p:txBody>
      </p:sp>
      <p:sp>
        <p:nvSpPr>
          <p:cNvPr id="3131" name="Rectangle 59"/>
          <p:cNvSpPr>
            <a:spLocks noChangeArrowheads="1"/>
          </p:cNvSpPr>
          <p:nvPr/>
        </p:nvSpPr>
        <p:spPr bwMode="gray">
          <a:xfrm>
            <a:off x="2362200" y="277813"/>
            <a:ext cx="1012825" cy="1025525"/>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132" name="Rectangle 60"/>
          <p:cNvSpPr>
            <a:spLocks noChangeArrowheads="1"/>
          </p:cNvSpPr>
          <p:nvPr/>
        </p:nvSpPr>
        <p:spPr bwMode="gray">
          <a:xfrm>
            <a:off x="285750" y="2427288"/>
            <a:ext cx="1012825" cy="1025525"/>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133" name="Rectangle 61"/>
          <p:cNvSpPr>
            <a:spLocks noChangeArrowheads="1"/>
          </p:cNvSpPr>
          <p:nvPr/>
        </p:nvSpPr>
        <p:spPr bwMode="gray">
          <a:xfrm>
            <a:off x="0" y="271463"/>
            <a:ext cx="250825" cy="1025525"/>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134" name="Rectangle 62"/>
          <p:cNvSpPr>
            <a:spLocks noChangeArrowheads="1"/>
          </p:cNvSpPr>
          <p:nvPr/>
        </p:nvSpPr>
        <p:spPr bwMode="gray">
          <a:xfrm>
            <a:off x="1331913" y="1588"/>
            <a:ext cx="1012825" cy="234950"/>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136" name="Freeform 64"/>
          <p:cNvSpPr>
            <a:spLocks/>
          </p:cNvSpPr>
          <p:nvPr/>
        </p:nvSpPr>
        <p:spPr bwMode="gray">
          <a:xfrm>
            <a:off x="2365375" y="4541838"/>
            <a:ext cx="1009650" cy="1033462"/>
          </a:xfrm>
          <a:custGeom>
            <a:avLst/>
            <a:gdLst>
              <a:gd name="T0" fmla="*/ 0 w 636"/>
              <a:gd name="T1" fmla="*/ 0 h 651"/>
              <a:gd name="T2" fmla="*/ 0 w 636"/>
              <a:gd name="T3" fmla="*/ 645 h 651"/>
              <a:gd name="T4" fmla="*/ 636 w 636"/>
              <a:gd name="T5" fmla="*/ 651 h 651"/>
              <a:gd name="T6" fmla="*/ 632 w 636"/>
              <a:gd name="T7" fmla="*/ 0 h 651"/>
              <a:gd name="T8" fmla="*/ 0 w 636"/>
              <a:gd name="T9" fmla="*/ 0 h 651"/>
            </a:gdLst>
            <a:ahLst/>
            <a:cxnLst>
              <a:cxn ang="0">
                <a:pos x="T0" y="T1"/>
              </a:cxn>
              <a:cxn ang="0">
                <a:pos x="T2" y="T3"/>
              </a:cxn>
              <a:cxn ang="0">
                <a:pos x="T4" y="T5"/>
              </a:cxn>
              <a:cxn ang="0">
                <a:pos x="T6" y="T7"/>
              </a:cxn>
              <a:cxn ang="0">
                <a:pos x="T8" y="T9"/>
              </a:cxn>
            </a:cxnLst>
            <a:rect l="0" t="0" r="r" b="b"/>
            <a:pathLst>
              <a:path w="636" h="651">
                <a:moveTo>
                  <a:pt x="0" y="0"/>
                </a:moveTo>
                <a:lnTo>
                  <a:pt x="0" y="645"/>
                </a:lnTo>
                <a:lnTo>
                  <a:pt x="636" y="651"/>
                </a:lnTo>
                <a:lnTo>
                  <a:pt x="632" y="0"/>
                </a:lnTo>
                <a:lnTo>
                  <a:pt x="0" y="0"/>
                </a:lnTo>
                <a:close/>
              </a:path>
            </a:pathLst>
          </a:custGeom>
          <a:solidFill>
            <a:srgbClr val="FFFFFF">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103" name="Rectangle 31"/>
          <p:cNvSpPr>
            <a:spLocks noChangeArrowheads="1"/>
          </p:cNvSpPr>
          <p:nvPr/>
        </p:nvSpPr>
        <p:spPr bwMode="gray">
          <a:xfrm>
            <a:off x="285750" y="2435225"/>
            <a:ext cx="1012825" cy="1025525"/>
          </a:xfrm>
          <a:prstGeom prst="rect">
            <a:avLst/>
          </a:prstGeom>
          <a:solidFill>
            <a:srgbClr val="FFFFFF">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nvGrpSpPr>
          <p:cNvPr id="3143" name="Group 71"/>
          <p:cNvGrpSpPr>
            <a:grpSpLocks/>
          </p:cNvGrpSpPr>
          <p:nvPr/>
        </p:nvGrpSpPr>
        <p:grpSpPr bwMode="auto">
          <a:xfrm>
            <a:off x="8077200" y="0"/>
            <a:ext cx="1076325" cy="6858000"/>
            <a:chOff x="5088" y="0"/>
            <a:chExt cx="678" cy="4320"/>
          </a:xfrm>
        </p:grpSpPr>
        <p:sp>
          <p:nvSpPr>
            <p:cNvPr id="3138" name="Freeform 66"/>
            <p:cNvSpPr>
              <a:spLocks/>
            </p:cNvSpPr>
            <p:nvPr userDrawn="1"/>
          </p:nvSpPr>
          <p:spPr bwMode="gray">
            <a:xfrm>
              <a:off x="5088" y="0"/>
              <a:ext cx="672" cy="702"/>
            </a:xfrm>
            <a:custGeom>
              <a:avLst/>
              <a:gdLst>
                <a:gd name="T0" fmla="*/ 0 w 672"/>
                <a:gd name="T1" fmla="*/ 432 h 720"/>
                <a:gd name="T2" fmla="*/ 288 w 672"/>
                <a:gd name="T3" fmla="*/ 0 h 720"/>
                <a:gd name="T4" fmla="*/ 672 w 672"/>
                <a:gd name="T5" fmla="*/ 0 h 720"/>
                <a:gd name="T6" fmla="*/ 672 w 672"/>
                <a:gd name="T7" fmla="*/ 720 h 720"/>
                <a:gd name="T8" fmla="*/ 0 w 672"/>
                <a:gd name="T9" fmla="*/ 432 h 720"/>
              </a:gdLst>
              <a:ahLst/>
              <a:cxnLst>
                <a:cxn ang="0">
                  <a:pos x="T0" y="T1"/>
                </a:cxn>
                <a:cxn ang="0">
                  <a:pos x="T2" y="T3"/>
                </a:cxn>
                <a:cxn ang="0">
                  <a:pos x="T4" y="T5"/>
                </a:cxn>
                <a:cxn ang="0">
                  <a:pos x="T6" y="T7"/>
                </a:cxn>
                <a:cxn ang="0">
                  <a:pos x="T8" y="T9"/>
                </a:cxn>
              </a:cxnLst>
              <a:rect l="0" t="0" r="r" b="b"/>
              <a:pathLst>
                <a:path w="672" h="720">
                  <a:moveTo>
                    <a:pt x="0" y="432"/>
                  </a:moveTo>
                  <a:cubicBezTo>
                    <a:pt x="186" y="216"/>
                    <a:pt x="288" y="0"/>
                    <a:pt x="288" y="0"/>
                  </a:cubicBezTo>
                  <a:lnTo>
                    <a:pt x="672" y="0"/>
                  </a:lnTo>
                  <a:lnTo>
                    <a:pt x="672" y="720"/>
                  </a:lnTo>
                  <a:cubicBezTo>
                    <a:pt x="672" y="720"/>
                    <a:pt x="384" y="516"/>
                    <a:pt x="0" y="432"/>
                  </a:cubicBezTo>
                  <a:close/>
                </a:path>
              </a:pathLst>
            </a:custGeom>
            <a:solidFill>
              <a:srgbClr val="E8E8E8"/>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3139" name="Freeform 67"/>
            <p:cNvSpPr>
              <a:spLocks/>
            </p:cNvSpPr>
            <p:nvPr userDrawn="1"/>
          </p:nvSpPr>
          <p:spPr bwMode="gray">
            <a:xfrm>
              <a:off x="5602" y="3496"/>
              <a:ext cx="164" cy="824"/>
            </a:xfrm>
            <a:custGeom>
              <a:avLst/>
              <a:gdLst>
                <a:gd name="T0" fmla="*/ 206 w 212"/>
                <a:gd name="T1" fmla="*/ 0 h 824"/>
                <a:gd name="T2" fmla="*/ 0 w 212"/>
                <a:gd name="T3" fmla="*/ 82 h 824"/>
                <a:gd name="T4" fmla="*/ 168 w 212"/>
                <a:gd name="T5" fmla="*/ 824 h 824"/>
                <a:gd name="T6" fmla="*/ 212 w 212"/>
                <a:gd name="T7" fmla="*/ 822 h 824"/>
                <a:gd name="T8" fmla="*/ 206 w 212"/>
                <a:gd name="T9" fmla="*/ 0 h 824"/>
              </a:gdLst>
              <a:ahLst/>
              <a:cxnLst>
                <a:cxn ang="0">
                  <a:pos x="T0" y="T1"/>
                </a:cxn>
                <a:cxn ang="0">
                  <a:pos x="T2" y="T3"/>
                </a:cxn>
                <a:cxn ang="0">
                  <a:pos x="T4" y="T5"/>
                </a:cxn>
                <a:cxn ang="0">
                  <a:pos x="T6" y="T7"/>
                </a:cxn>
                <a:cxn ang="0">
                  <a:pos x="T8" y="T9"/>
                </a:cxn>
              </a:cxnLst>
              <a:rect l="0" t="0" r="r" b="b"/>
              <a:pathLst>
                <a:path w="212" h="824">
                  <a:moveTo>
                    <a:pt x="206" y="0"/>
                  </a:moveTo>
                  <a:cubicBezTo>
                    <a:pt x="104" y="54"/>
                    <a:pt x="0" y="82"/>
                    <a:pt x="0" y="82"/>
                  </a:cubicBezTo>
                  <a:cubicBezTo>
                    <a:pt x="0" y="82"/>
                    <a:pt x="148" y="378"/>
                    <a:pt x="168" y="824"/>
                  </a:cubicBezTo>
                  <a:lnTo>
                    <a:pt x="212" y="822"/>
                  </a:lnTo>
                  <a:cubicBezTo>
                    <a:pt x="212" y="822"/>
                    <a:pt x="209" y="411"/>
                    <a:pt x="206" y="0"/>
                  </a:cubicBezTo>
                  <a:close/>
                </a:path>
              </a:pathLst>
            </a:custGeom>
            <a:solidFill>
              <a:srgbClr val="E8E8E8"/>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grpSp>
      <p:sp>
        <p:nvSpPr>
          <p:cNvPr id="3152" name="Rectangle 80"/>
          <p:cNvSpPr>
            <a:spLocks noChangeArrowheads="1"/>
          </p:cNvSpPr>
          <p:nvPr/>
        </p:nvSpPr>
        <p:spPr bwMode="gray">
          <a:xfrm>
            <a:off x="5495925" y="1333500"/>
            <a:ext cx="660400" cy="1025525"/>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153" name="Line 81"/>
          <p:cNvSpPr>
            <a:spLocks noChangeShapeType="1"/>
          </p:cNvSpPr>
          <p:nvPr/>
        </p:nvSpPr>
        <p:spPr bwMode="gray">
          <a:xfrm>
            <a:off x="5480050" y="1588"/>
            <a:ext cx="0" cy="4238625"/>
          </a:xfrm>
          <a:prstGeom prst="line">
            <a:avLst/>
          </a:prstGeom>
          <a:noFill/>
          <a:ln w="9525">
            <a:solidFill>
              <a:srgbClr val="FFFFFF"/>
            </a:solidFill>
            <a:round/>
            <a:headEnd/>
            <a:tailE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endParaRPr lang="tr-TR"/>
          </a:p>
        </p:txBody>
      </p:sp>
      <p:sp>
        <p:nvSpPr>
          <p:cNvPr id="3154" name="Rectangle 82"/>
          <p:cNvSpPr>
            <a:spLocks noChangeArrowheads="1"/>
          </p:cNvSpPr>
          <p:nvPr/>
        </p:nvSpPr>
        <p:spPr bwMode="gray">
          <a:xfrm>
            <a:off x="4457700" y="3495675"/>
            <a:ext cx="1012825" cy="1025525"/>
          </a:xfrm>
          <a:prstGeom prst="rect">
            <a:avLst/>
          </a:prstGeom>
          <a:solidFill>
            <a:srgbClr val="FFFFFF">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pic>
        <p:nvPicPr>
          <p:cNvPr id="38" name="Resim 37" descr="C:\Users\User\Downloads\Foyer _ Brighton Toy and Model Museum_files\Brighton Toy and Model Museum_files\BTMM_fourarch_120.gif"/>
          <p:cNvPicPr/>
          <p:nvPr userDrawn="1"/>
        </p:nvPicPr>
        <p:blipFill>
          <a:blip r:embed="rId2"/>
          <a:srcRect/>
          <a:stretch>
            <a:fillRect/>
          </a:stretch>
        </p:blipFill>
        <p:spPr bwMode="auto">
          <a:xfrm>
            <a:off x="1338542" y="293501"/>
            <a:ext cx="3088901" cy="207897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15"/>
                                        </p:tgtEl>
                                        <p:attrNameLst>
                                          <p:attrName>style.visibility</p:attrName>
                                        </p:attrNameLst>
                                      </p:cBhvr>
                                      <p:to>
                                        <p:strVal val="visible"/>
                                      </p:to>
                                    </p:set>
                                    <p:animEffect transition="in" filter="fade">
                                      <p:cBhvr>
                                        <p:cTn id="7" dur="1000"/>
                                        <p:tgtEl>
                                          <p:spTgt spid="311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3114"/>
                                        </p:tgtEl>
                                        <p:attrNameLst>
                                          <p:attrName>style.visibility</p:attrName>
                                        </p:attrNameLst>
                                      </p:cBhvr>
                                      <p:to>
                                        <p:strVal val="visible"/>
                                      </p:to>
                                    </p:set>
                                    <p:animEffect transition="in" filter="fade">
                                      <p:cBhvr>
                                        <p:cTn id="10" dur="1000"/>
                                        <p:tgtEl>
                                          <p:spTgt spid="3114"/>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3113"/>
                                        </p:tgtEl>
                                        <p:attrNameLst>
                                          <p:attrName>style.visibility</p:attrName>
                                        </p:attrNameLst>
                                      </p:cBhvr>
                                      <p:to>
                                        <p:strVal val="visible"/>
                                      </p:to>
                                    </p:set>
                                    <p:animEffect transition="in" filter="fade">
                                      <p:cBhvr>
                                        <p:cTn id="13" dur="1000"/>
                                        <p:tgtEl>
                                          <p:spTgt spid="3113"/>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3112"/>
                                        </p:tgtEl>
                                        <p:attrNameLst>
                                          <p:attrName>style.visibility</p:attrName>
                                        </p:attrNameLst>
                                      </p:cBhvr>
                                      <p:to>
                                        <p:strVal val="visible"/>
                                      </p:to>
                                    </p:set>
                                    <p:animEffect transition="in" filter="fade">
                                      <p:cBhvr>
                                        <p:cTn id="16" dur="1000"/>
                                        <p:tgtEl>
                                          <p:spTgt spid="3112"/>
                                        </p:tgtEl>
                                      </p:cBhvr>
                                    </p:animEffect>
                                  </p:childTnLst>
                                </p:cTn>
                              </p:par>
                            </p:childTnLst>
                          </p:cTn>
                        </p:par>
                        <p:par>
                          <p:cTn id="17" fill="hold" nodeType="afterGroup">
                            <p:stCondLst>
                              <p:cond delay="3000"/>
                            </p:stCondLst>
                            <p:childTnLst>
                              <p:par>
                                <p:cTn id="18" presetID="26" presetClass="emph" presetSubtype="0" fill="hold" grpId="1" nodeType="afterEffect">
                                  <p:stCondLst>
                                    <p:cond delay="0"/>
                                  </p:stCondLst>
                                  <p:childTnLst>
                                    <p:animEffect transition="out" filter="fade">
                                      <p:cBhvr>
                                        <p:cTn id="19" dur="2000" tmFilter="0, 0; .2, .5; .8, .5; 1, 0"/>
                                        <p:tgtEl>
                                          <p:spTgt spid="3115"/>
                                        </p:tgtEl>
                                      </p:cBhvr>
                                    </p:animEffect>
                                    <p:animScale>
                                      <p:cBhvr>
                                        <p:cTn id="20" dur="1000" autoRev="1" fill="hold"/>
                                        <p:tgtEl>
                                          <p:spTgt spid="3115"/>
                                        </p:tgtEl>
                                      </p:cBhvr>
                                      <p:by x="105000" y="105000"/>
                                    </p:animScale>
                                  </p:childTnLst>
                                </p:cTn>
                              </p:par>
                              <p:par>
                                <p:cTn id="21" presetID="26" presetClass="emph" presetSubtype="0" fill="hold" grpId="1" nodeType="withEffect">
                                  <p:stCondLst>
                                    <p:cond delay="500"/>
                                  </p:stCondLst>
                                  <p:childTnLst>
                                    <p:animEffect transition="out" filter="fade">
                                      <p:cBhvr>
                                        <p:cTn id="22" dur="2000" tmFilter="0, 0; .2, .5; .8, .5; 1, 0"/>
                                        <p:tgtEl>
                                          <p:spTgt spid="3114"/>
                                        </p:tgtEl>
                                      </p:cBhvr>
                                    </p:animEffect>
                                    <p:animScale>
                                      <p:cBhvr>
                                        <p:cTn id="23" dur="1000" autoRev="1" fill="hold"/>
                                        <p:tgtEl>
                                          <p:spTgt spid="3114"/>
                                        </p:tgtEl>
                                      </p:cBhvr>
                                      <p:by x="105000" y="105000"/>
                                    </p:animScale>
                                  </p:childTnLst>
                                </p:cTn>
                              </p:par>
                              <p:par>
                                <p:cTn id="24" presetID="26" presetClass="emph" presetSubtype="0" fill="hold" grpId="1" nodeType="withEffect">
                                  <p:stCondLst>
                                    <p:cond delay="1000"/>
                                  </p:stCondLst>
                                  <p:childTnLst>
                                    <p:animEffect transition="out" filter="fade">
                                      <p:cBhvr>
                                        <p:cTn id="25" dur="2000" tmFilter="0, 0; .2, .5; .8, .5; 1, 0"/>
                                        <p:tgtEl>
                                          <p:spTgt spid="3113"/>
                                        </p:tgtEl>
                                      </p:cBhvr>
                                    </p:animEffect>
                                    <p:animScale>
                                      <p:cBhvr>
                                        <p:cTn id="26" dur="1000" autoRev="1" fill="hold"/>
                                        <p:tgtEl>
                                          <p:spTgt spid="3113"/>
                                        </p:tgtEl>
                                      </p:cBhvr>
                                      <p:by x="105000" y="105000"/>
                                    </p:animScale>
                                  </p:childTnLst>
                                </p:cTn>
                              </p:par>
                              <p:par>
                                <p:cTn id="27" presetID="26" presetClass="emph" presetSubtype="0" fill="hold" grpId="1" nodeType="withEffect">
                                  <p:stCondLst>
                                    <p:cond delay="1600"/>
                                  </p:stCondLst>
                                  <p:childTnLst>
                                    <p:animEffect transition="out" filter="fade">
                                      <p:cBhvr>
                                        <p:cTn id="28" dur="2000" tmFilter="0, 0; .2, .5; .8, .5; 1, 0"/>
                                        <p:tgtEl>
                                          <p:spTgt spid="3112"/>
                                        </p:tgtEl>
                                      </p:cBhvr>
                                    </p:animEffect>
                                    <p:animScale>
                                      <p:cBhvr>
                                        <p:cTn id="29" dur="1000" autoRev="1" fill="hold"/>
                                        <p:tgtEl>
                                          <p:spTgt spid="3112"/>
                                        </p:tgtEl>
                                      </p:cBhvr>
                                      <p:by x="105000" y="105000"/>
                                    </p:animScale>
                                  </p:childTnLst>
                                </p:cTn>
                              </p:par>
                            </p:childTnLst>
                          </p:cTn>
                        </p:par>
                        <p:par>
                          <p:cTn id="30" fill="hold" nodeType="afterGroup">
                            <p:stCondLst>
                              <p:cond delay="6600"/>
                            </p:stCondLst>
                            <p:childTnLst>
                              <p:par>
                                <p:cTn id="31" presetID="19" presetClass="emph" presetSubtype="0" fill="hold" grpId="2" nodeType="afterEffect">
                                  <p:stCondLst>
                                    <p:cond delay="0"/>
                                  </p:stCondLst>
                                  <p:childTnLst>
                                    <p:animClr clrSpc="rgb" dir="cw">
                                      <p:cBhvr override="childStyle">
                                        <p:cTn id="32" dur="1000" fill="hold"/>
                                        <p:tgtEl>
                                          <p:spTgt spid="3115"/>
                                        </p:tgtEl>
                                        <p:attrNameLst>
                                          <p:attrName>style.color</p:attrName>
                                        </p:attrNameLst>
                                      </p:cBhvr>
                                      <p:to>
                                        <a:schemeClr val="hlink"/>
                                      </p:to>
                                    </p:animClr>
                                    <p:animClr clrSpc="rgb" dir="cw">
                                      <p:cBhvr>
                                        <p:cTn id="33" dur="1000" fill="hold"/>
                                        <p:tgtEl>
                                          <p:spTgt spid="3115"/>
                                        </p:tgtEl>
                                        <p:attrNameLst>
                                          <p:attrName>fillcolor</p:attrName>
                                        </p:attrNameLst>
                                      </p:cBhvr>
                                      <p:to>
                                        <a:schemeClr val="hlink"/>
                                      </p:to>
                                    </p:animClr>
                                    <p:set>
                                      <p:cBhvr>
                                        <p:cTn id="34" dur="1000" fill="hold"/>
                                        <p:tgtEl>
                                          <p:spTgt spid="3115"/>
                                        </p:tgtEl>
                                        <p:attrNameLst>
                                          <p:attrName>fill.type</p:attrName>
                                        </p:attrNameLst>
                                      </p:cBhvr>
                                      <p:to>
                                        <p:strVal val="solid"/>
                                      </p:to>
                                    </p:set>
                                    <p:set>
                                      <p:cBhvr>
                                        <p:cTn id="35" dur="1000" fill="hold"/>
                                        <p:tgtEl>
                                          <p:spTgt spid="3115"/>
                                        </p:tgtEl>
                                        <p:attrNameLst>
                                          <p:attrName>fill.on</p:attrName>
                                        </p:attrNameLst>
                                      </p:cBhvr>
                                      <p:to>
                                        <p:strVal val="true"/>
                                      </p:to>
                                    </p:set>
                                  </p:childTnLst>
                                </p:cTn>
                              </p:par>
                              <p:par>
                                <p:cTn id="36" presetID="19" presetClass="emph" presetSubtype="0" fill="hold" grpId="2" nodeType="withEffect">
                                  <p:stCondLst>
                                    <p:cond delay="500"/>
                                  </p:stCondLst>
                                  <p:childTnLst>
                                    <p:animClr clrSpc="rgb" dir="cw">
                                      <p:cBhvr override="childStyle">
                                        <p:cTn id="37" dur="1000" fill="hold"/>
                                        <p:tgtEl>
                                          <p:spTgt spid="3114"/>
                                        </p:tgtEl>
                                        <p:attrNameLst>
                                          <p:attrName>style.color</p:attrName>
                                        </p:attrNameLst>
                                      </p:cBhvr>
                                      <p:to>
                                        <a:schemeClr val="folHlink"/>
                                      </p:to>
                                    </p:animClr>
                                    <p:animClr clrSpc="rgb" dir="cw">
                                      <p:cBhvr>
                                        <p:cTn id="38" dur="1000" fill="hold"/>
                                        <p:tgtEl>
                                          <p:spTgt spid="3114"/>
                                        </p:tgtEl>
                                        <p:attrNameLst>
                                          <p:attrName>fillcolor</p:attrName>
                                        </p:attrNameLst>
                                      </p:cBhvr>
                                      <p:to>
                                        <a:schemeClr val="folHlink"/>
                                      </p:to>
                                    </p:animClr>
                                    <p:set>
                                      <p:cBhvr>
                                        <p:cTn id="39" dur="1000" fill="hold"/>
                                        <p:tgtEl>
                                          <p:spTgt spid="3114"/>
                                        </p:tgtEl>
                                        <p:attrNameLst>
                                          <p:attrName>fill.type</p:attrName>
                                        </p:attrNameLst>
                                      </p:cBhvr>
                                      <p:to>
                                        <p:strVal val="solid"/>
                                      </p:to>
                                    </p:set>
                                    <p:set>
                                      <p:cBhvr>
                                        <p:cTn id="40" dur="1000" fill="hold"/>
                                        <p:tgtEl>
                                          <p:spTgt spid="3114"/>
                                        </p:tgtEl>
                                        <p:attrNameLst>
                                          <p:attrName>fill.on</p:attrName>
                                        </p:attrNameLst>
                                      </p:cBhvr>
                                      <p:to>
                                        <p:strVal val="true"/>
                                      </p:to>
                                    </p:set>
                                  </p:childTnLst>
                                </p:cTn>
                              </p:par>
                              <p:par>
                                <p:cTn id="41" presetID="19" presetClass="emph" presetSubtype="0" fill="hold" grpId="2" nodeType="withEffect">
                                  <p:stCondLst>
                                    <p:cond delay="900"/>
                                  </p:stCondLst>
                                  <p:childTnLst>
                                    <p:animClr clrSpc="rgb" dir="cw">
                                      <p:cBhvr override="childStyle">
                                        <p:cTn id="42" dur="1000" fill="hold"/>
                                        <p:tgtEl>
                                          <p:spTgt spid="3113"/>
                                        </p:tgtEl>
                                        <p:attrNameLst>
                                          <p:attrName>style.color</p:attrName>
                                        </p:attrNameLst>
                                      </p:cBhvr>
                                      <p:to>
                                        <a:schemeClr val="accent1"/>
                                      </p:to>
                                    </p:animClr>
                                    <p:animClr clrSpc="rgb" dir="cw">
                                      <p:cBhvr>
                                        <p:cTn id="43" dur="1000" fill="hold"/>
                                        <p:tgtEl>
                                          <p:spTgt spid="3113"/>
                                        </p:tgtEl>
                                        <p:attrNameLst>
                                          <p:attrName>fillcolor</p:attrName>
                                        </p:attrNameLst>
                                      </p:cBhvr>
                                      <p:to>
                                        <a:schemeClr val="accent1"/>
                                      </p:to>
                                    </p:animClr>
                                    <p:set>
                                      <p:cBhvr>
                                        <p:cTn id="44" dur="1000" fill="hold"/>
                                        <p:tgtEl>
                                          <p:spTgt spid="3113"/>
                                        </p:tgtEl>
                                        <p:attrNameLst>
                                          <p:attrName>fill.type</p:attrName>
                                        </p:attrNameLst>
                                      </p:cBhvr>
                                      <p:to>
                                        <p:strVal val="solid"/>
                                      </p:to>
                                    </p:set>
                                    <p:set>
                                      <p:cBhvr>
                                        <p:cTn id="45" dur="1000" fill="hold"/>
                                        <p:tgtEl>
                                          <p:spTgt spid="3113"/>
                                        </p:tgtEl>
                                        <p:attrNameLst>
                                          <p:attrName>fill.on</p:attrName>
                                        </p:attrNameLst>
                                      </p:cBhvr>
                                      <p:to>
                                        <p:strVal val="true"/>
                                      </p:to>
                                    </p:set>
                                  </p:childTnLst>
                                </p:cTn>
                              </p:par>
                              <p:par>
                                <p:cTn id="46" presetID="19" presetClass="emph" presetSubtype="0" fill="hold" grpId="2" nodeType="withEffect">
                                  <p:stCondLst>
                                    <p:cond delay="1400"/>
                                  </p:stCondLst>
                                  <p:childTnLst>
                                    <p:animClr clrSpc="rgb" dir="cw">
                                      <p:cBhvr override="childStyle">
                                        <p:cTn id="47" dur="1000" fill="hold"/>
                                        <p:tgtEl>
                                          <p:spTgt spid="3112"/>
                                        </p:tgtEl>
                                        <p:attrNameLst>
                                          <p:attrName>style.color</p:attrName>
                                        </p:attrNameLst>
                                      </p:cBhvr>
                                      <p:to>
                                        <a:schemeClr val="accent2"/>
                                      </p:to>
                                    </p:animClr>
                                    <p:animClr clrSpc="rgb" dir="cw">
                                      <p:cBhvr>
                                        <p:cTn id="48" dur="1000" fill="hold"/>
                                        <p:tgtEl>
                                          <p:spTgt spid="3112"/>
                                        </p:tgtEl>
                                        <p:attrNameLst>
                                          <p:attrName>fillcolor</p:attrName>
                                        </p:attrNameLst>
                                      </p:cBhvr>
                                      <p:to>
                                        <a:schemeClr val="accent2"/>
                                      </p:to>
                                    </p:animClr>
                                    <p:set>
                                      <p:cBhvr>
                                        <p:cTn id="49" dur="1000" fill="hold"/>
                                        <p:tgtEl>
                                          <p:spTgt spid="3112"/>
                                        </p:tgtEl>
                                        <p:attrNameLst>
                                          <p:attrName>fill.type</p:attrName>
                                        </p:attrNameLst>
                                      </p:cBhvr>
                                      <p:to>
                                        <p:strVal val="solid"/>
                                      </p:to>
                                    </p:set>
                                    <p:set>
                                      <p:cBhvr>
                                        <p:cTn id="50" dur="1000" fill="hold"/>
                                        <p:tgtEl>
                                          <p:spTgt spid="3112"/>
                                        </p:tgtEl>
                                        <p:attrNameLst>
                                          <p:attrName>fill.on</p:attrName>
                                        </p:attrNameLst>
                                      </p:cBhvr>
                                      <p:to>
                                        <p:strVal val="true"/>
                                      </p:to>
                                    </p:set>
                                  </p:childTnLst>
                                </p:cTn>
                              </p:par>
                            </p:childTnLst>
                          </p:cTn>
                        </p:par>
                        <p:par>
                          <p:cTn id="51" fill="hold" nodeType="afterGroup">
                            <p:stCondLst>
                              <p:cond delay="9000"/>
                            </p:stCondLst>
                            <p:childTnLst>
                              <p:par>
                                <p:cTn id="52" presetID="19" presetClass="emph" presetSubtype="0" fill="hold" grpId="3" nodeType="afterEffect">
                                  <p:stCondLst>
                                    <p:cond delay="0"/>
                                  </p:stCondLst>
                                  <p:childTnLst>
                                    <p:animClr clrSpc="rgb" dir="cw">
                                      <p:cBhvr override="childStyle">
                                        <p:cTn id="53" dur="1000" fill="hold"/>
                                        <p:tgtEl>
                                          <p:spTgt spid="3115"/>
                                        </p:tgtEl>
                                        <p:attrNameLst>
                                          <p:attrName>style.color</p:attrName>
                                        </p:attrNameLst>
                                      </p:cBhvr>
                                      <p:to>
                                        <a:schemeClr val="folHlink"/>
                                      </p:to>
                                    </p:animClr>
                                    <p:animClr clrSpc="rgb" dir="cw">
                                      <p:cBhvr>
                                        <p:cTn id="54" dur="1000" fill="hold"/>
                                        <p:tgtEl>
                                          <p:spTgt spid="3115"/>
                                        </p:tgtEl>
                                        <p:attrNameLst>
                                          <p:attrName>fillcolor</p:attrName>
                                        </p:attrNameLst>
                                      </p:cBhvr>
                                      <p:to>
                                        <a:schemeClr val="folHlink"/>
                                      </p:to>
                                    </p:animClr>
                                    <p:set>
                                      <p:cBhvr>
                                        <p:cTn id="55" dur="1000" fill="hold"/>
                                        <p:tgtEl>
                                          <p:spTgt spid="3115"/>
                                        </p:tgtEl>
                                        <p:attrNameLst>
                                          <p:attrName>fill.type</p:attrName>
                                        </p:attrNameLst>
                                      </p:cBhvr>
                                      <p:to>
                                        <p:strVal val="solid"/>
                                      </p:to>
                                    </p:set>
                                    <p:set>
                                      <p:cBhvr>
                                        <p:cTn id="56" dur="1000" fill="hold"/>
                                        <p:tgtEl>
                                          <p:spTgt spid="3115"/>
                                        </p:tgtEl>
                                        <p:attrNameLst>
                                          <p:attrName>fill.on</p:attrName>
                                        </p:attrNameLst>
                                      </p:cBhvr>
                                      <p:to>
                                        <p:strVal val="true"/>
                                      </p:to>
                                    </p:set>
                                  </p:childTnLst>
                                </p:cTn>
                              </p:par>
                              <p:par>
                                <p:cTn id="57" presetID="19" presetClass="emph" presetSubtype="0" fill="hold" grpId="3" nodeType="withEffect">
                                  <p:stCondLst>
                                    <p:cond delay="700"/>
                                  </p:stCondLst>
                                  <p:childTnLst>
                                    <p:animClr clrSpc="rgb" dir="cw">
                                      <p:cBhvr override="childStyle">
                                        <p:cTn id="58" dur="1000" fill="hold"/>
                                        <p:tgtEl>
                                          <p:spTgt spid="3114"/>
                                        </p:tgtEl>
                                        <p:attrNameLst>
                                          <p:attrName>style.color</p:attrName>
                                        </p:attrNameLst>
                                      </p:cBhvr>
                                      <p:to>
                                        <a:schemeClr val="accent1"/>
                                      </p:to>
                                    </p:animClr>
                                    <p:animClr clrSpc="rgb" dir="cw">
                                      <p:cBhvr>
                                        <p:cTn id="59" dur="1000" fill="hold"/>
                                        <p:tgtEl>
                                          <p:spTgt spid="3114"/>
                                        </p:tgtEl>
                                        <p:attrNameLst>
                                          <p:attrName>fillcolor</p:attrName>
                                        </p:attrNameLst>
                                      </p:cBhvr>
                                      <p:to>
                                        <a:schemeClr val="accent1"/>
                                      </p:to>
                                    </p:animClr>
                                    <p:set>
                                      <p:cBhvr>
                                        <p:cTn id="60" dur="1000" fill="hold"/>
                                        <p:tgtEl>
                                          <p:spTgt spid="3114"/>
                                        </p:tgtEl>
                                        <p:attrNameLst>
                                          <p:attrName>fill.type</p:attrName>
                                        </p:attrNameLst>
                                      </p:cBhvr>
                                      <p:to>
                                        <p:strVal val="solid"/>
                                      </p:to>
                                    </p:set>
                                    <p:set>
                                      <p:cBhvr>
                                        <p:cTn id="61" dur="1000" fill="hold"/>
                                        <p:tgtEl>
                                          <p:spTgt spid="3114"/>
                                        </p:tgtEl>
                                        <p:attrNameLst>
                                          <p:attrName>fill.on</p:attrName>
                                        </p:attrNameLst>
                                      </p:cBhvr>
                                      <p:to>
                                        <p:strVal val="true"/>
                                      </p:to>
                                    </p:set>
                                  </p:childTnLst>
                                </p:cTn>
                              </p:par>
                              <p:par>
                                <p:cTn id="62" presetID="19" presetClass="emph" presetSubtype="0" fill="hold" grpId="3" nodeType="withEffect">
                                  <p:stCondLst>
                                    <p:cond delay="0"/>
                                  </p:stCondLst>
                                  <p:childTnLst>
                                    <p:animClr clrSpc="rgb" dir="cw">
                                      <p:cBhvr override="childStyle">
                                        <p:cTn id="63" dur="1000" fill="hold"/>
                                        <p:tgtEl>
                                          <p:spTgt spid="3113"/>
                                        </p:tgtEl>
                                        <p:attrNameLst>
                                          <p:attrName>style.color</p:attrName>
                                        </p:attrNameLst>
                                      </p:cBhvr>
                                      <p:to>
                                        <a:schemeClr val="accent2"/>
                                      </p:to>
                                    </p:animClr>
                                    <p:animClr clrSpc="rgb" dir="cw">
                                      <p:cBhvr>
                                        <p:cTn id="64" dur="1000" fill="hold"/>
                                        <p:tgtEl>
                                          <p:spTgt spid="3113"/>
                                        </p:tgtEl>
                                        <p:attrNameLst>
                                          <p:attrName>fillcolor</p:attrName>
                                        </p:attrNameLst>
                                      </p:cBhvr>
                                      <p:to>
                                        <a:schemeClr val="accent2"/>
                                      </p:to>
                                    </p:animClr>
                                    <p:set>
                                      <p:cBhvr>
                                        <p:cTn id="65" dur="1000" fill="hold"/>
                                        <p:tgtEl>
                                          <p:spTgt spid="3113"/>
                                        </p:tgtEl>
                                        <p:attrNameLst>
                                          <p:attrName>fill.type</p:attrName>
                                        </p:attrNameLst>
                                      </p:cBhvr>
                                      <p:to>
                                        <p:strVal val="solid"/>
                                      </p:to>
                                    </p:set>
                                    <p:set>
                                      <p:cBhvr>
                                        <p:cTn id="66" dur="1000" fill="hold"/>
                                        <p:tgtEl>
                                          <p:spTgt spid="3113"/>
                                        </p:tgtEl>
                                        <p:attrNameLst>
                                          <p:attrName>fill.on</p:attrName>
                                        </p:attrNameLst>
                                      </p:cBhvr>
                                      <p:to>
                                        <p:strVal val="true"/>
                                      </p:to>
                                    </p:set>
                                  </p:childTnLst>
                                </p:cTn>
                              </p:par>
                              <p:par>
                                <p:cTn id="67" presetID="19" presetClass="emph" presetSubtype="0" fill="hold" grpId="3" nodeType="withEffect">
                                  <p:stCondLst>
                                    <p:cond delay="700"/>
                                  </p:stCondLst>
                                  <p:childTnLst>
                                    <p:animClr clrSpc="rgb" dir="cw">
                                      <p:cBhvr override="childStyle">
                                        <p:cTn id="68" dur="1000" fill="hold"/>
                                        <p:tgtEl>
                                          <p:spTgt spid="3112"/>
                                        </p:tgtEl>
                                        <p:attrNameLst>
                                          <p:attrName>style.color</p:attrName>
                                        </p:attrNameLst>
                                      </p:cBhvr>
                                      <p:to>
                                        <a:schemeClr val="hlink"/>
                                      </p:to>
                                    </p:animClr>
                                    <p:animClr clrSpc="rgb" dir="cw">
                                      <p:cBhvr>
                                        <p:cTn id="69" dur="1000" fill="hold"/>
                                        <p:tgtEl>
                                          <p:spTgt spid="3112"/>
                                        </p:tgtEl>
                                        <p:attrNameLst>
                                          <p:attrName>fillcolor</p:attrName>
                                        </p:attrNameLst>
                                      </p:cBhvr>
                                      <p:to>
                                        <a:schemeClr val="hlink"/>
                                      </p:to>
                                    </p:animClr>
                                    <p:set>
                                      <p:cBhvr>
                                        <p:cTn id="70" dur="1000" fill="hold"/>
                                        <p:tgtEl>
                                          <p:spTgt spid="3112"/>
                                        </p:tgtEl>
                                        <p:attrNameLst>
                                          <p:attrName>fill.type</p:attrName>
                                        </p:attrNameLst>
                                      </p:cBhvr>
                                      <p:to>
                                        <p:strVal val="solid"/>
                                      </p:to>
                                    </p:set>
                                    <p:set>
                                      <p:cBhvr>
                                        <p:cTn id="71" dur="1000" fill="hold"/>
                                        <p:tgtEl>
                                          <p:spTgt spid="3112"/>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143"/>
                                        </p:tgtEl>
                                        <p:attrNameLst>
                                          <p:attrName>style.visibility</p:attrName>
                                        </p:attrNameLst>
                                      </p:cBhvr>
                                      <p:to>
                                        <p:strVal val="visible"/>
                                      </p:to>
                                    </p:set>
                                    <p:animEffect transition="in" filter="fade">
                                      <p:cBhvr>
                                        <p:cTn id="74" dur="1000"/>
                                        <p:tgtEl>
                                          <p:spTgt spid="3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 grpId="0" animBg="1"/>
      <p:bldP spid="3112" grpId="1" animBg="1"/>
      <p:bldP spid="3112" grpId="2" animBg="1"/>
      <p:bldP spid="3112" grpId="3" animBg="1"/>
      <p:bldP spid="3113" grpId="0" animBg="1"/>
      <p:bldP spid="3113" grpId="1" animBg="1"/>
      <p:bldP spid="3113" grpId="2" animBg="1"/>
      <p:bldP spid="3113" grpId="3" animBg="1"/>
      <p:bldP spid="3114" grpId="0" animBg="1"/>
      <p:bldP spid="3114" grpId="1" animBg="1"/>
      <p:bldP spid="3114" grpId="2" animBg="1"/>
      <p:bldP spid="3114" grpId="3" animBg="1"/>
      <p:bldP spid="3115" grpId="0" animBg="1"/>
      <p:bldP spid="3115" grpId="1" animBg="1"/>
      <p:bldP spid="3115" grpId="2" animBg="1"/>
      <p:bldP spid="3115" grpId="3"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25438"/>
            <a:ext cx="8229600" cy="927100"/>
          </a:xfrm>
          <a:prstGeom prst="rect">
            <a:avLst/>
          </a:prstGeom>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p>
        </p:txBody>
      </p:sp>
      <p:sp>
        <p:nvSpPr>
          <p:cNvPr id="5" name="Altbilgi Yer Tutucusu 4"/>
          <p:cNvSpPr>
            <a:spLocks noGrp="1"/>
          </p:cNvSpPr>
          <p:nvPr>
            <p:ph type="ftr" sz="quarter" idx="11"/>
          </p:nvPr>
        </p:nvSpPr>
        <p:spPr/>
        <p:txBody>
          <a:bodyPr/>
          <a:lstStyle>
            <a:lvl1pPr>
              <a:defRPr/>
            </a:lvl1pPr>
          </a:lstStyle>
          <a:p>
            <a:endParaRPr lang="en-US" altLang="tr-TR"/>
          </a:p>
        </p:txBody>
      </p:sp>
      <p:sp>
        <p:nvSpPr>
          <p:cNvPr id="6" name="Slayt Numarası Yer Tutucusu 5"/>
          <p:cNvSpPr>
            <a:spLocks noGrp="1"/>
          </p:cNvSpPr>
          <p:nvPr>
            <p:ph type="sldNum" sz="quarter" idx="12"/>
          </p:nvPr>
        </p:nvSpPr>
        <p:spPr/>
        <p:txBody>
          <a:bodyPr/>
          <a:lstStyle>
            <a:lvl1pPr>
              <a:defRPr/>
            </a:lvl1pPr>
          </a:lstStyle>
          <a:p>
            <a:fld id="{A34E8CB2-B280-462A-A91F-9A97E500635A}" type="slidenum">
              <a:rPr lang="en-US" altLang="tr-TR"/>
              <a:pPr/>
              <a:t>‹#›</a:t>
            </a:fld>
            <a:endParaRPr lang="en-US" altLang="tr-TR"/>
          </a:p>
        </p:txBody>
      </p:sp>
    </p:spTree>
    <p:extLst>
      <p:ext uri="{BB962C8B-B14F-4D97-AF65-F5344CB8AC3E}">
        <p14:creationId xmlns:p14="http://schemas.microsoft.com/office/powerpoint/2010/main" val="3841136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325438"/>
            <a:ext cx="2057400" cy="5800725"/>
          </a:xfrm>
          <a:prstGeom prst="rect">
            <a:avLst/>
          </a:prstGeo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325438"/>
            <a:ext cx="6019800" cy="58007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p>
        </p:txBody>
      </p:sp>
      <p:sp>
        <p:nvSpPr>
          <p:cNvPr id="5" name="Altbilgi Yer Tutucusu 4"/>
          <p:cNvSpPr>
            <a:spLocks noGrp="1"/>
          </p:cNvSpPr>
          <p:nvPr>
            <p:ph type="ftr" sz="quarter" idx="11"/>
          </p:nvPr>
        </p:nvSpPr>
        <p:spPr/>
        <p:txBody>
          <a:bodyPr/>
          <a:lstStyle>
            <a:lvl1pPr>
              <a:defRPr/>
            </a:lvl1pPr>
          </a:lstStyle>
          <a:p>
            <a:endParaRPr lang="en-US" altLang="tr-TR"/>
          </a:p>
        </p:txBody>
      </p:sp>
      <p:sp>
        <p:nvSpPr>
          <p:cNvPr id="6" name="Slayt Numarası Yer Tutucusu 5"/>
          <p:cNvSpPr>
            <a:spLocks noGrp="1"/>
          </p:cNvSpPr>
          <p:nvPr>
            <p:ph type="sldNum" sz="quarter" idx="12"/>
          </p:nvPr>
        </p:nvSpPr>
        <p:spPr/>
        <p:txBody>
          <a:bodyPr/>
          <a:lstStyle>
            <a:lvl1pPr>
              <a:defRPr/>
            </a:lvl1pPr>
          </a:lstStyle>
          <a:p>
            <a:fld id="{5BCD9720-93A6-4019-BBB1-C79EDEB9B62E}" type="slidenum">
              <a:rPr lang="en-US" altLang="tr-TR"/>
              <a:pPr/>
              <a:t>‹#›</a:t>
            </a:fld>
            <a:endParaRPr lang="en-US" altLang="tr-TR"/>
          </a:p>
        </p:txBody>
      </p:sp>
    </p:spTree>
    <p:extLst>
      <p:ext uri="{BB962C8B-B14F-4D97-AF65-F5344CB8AC3E}">
        <p14:creationId xmlns:p14="http://schemas.microsoft.com/office/powerpoint/2010/main" val="1418345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25438"/>
            <a:ext cx="8229600" cy="927100"/>
          </a:xfrm>
          <a:prstGeom prst="rect">
            <a:avLst/>
          </a:prstGeom>
        </p:spPr>
        <p:txBody>
          <a:bodyPr/>
          <a:lstStyle/>
          <a:p>
            <a:r>
              <a:rPr lang="tr-TR"/>
              <a:t>Asıl başlık stili için tıklatın</a:t>
            </a:r>
          </a:p>
        </p:txBody>
      </p:sp>
      <p:sp>
        <p:nvSpPr>
          <p:cNvPr id="3" name="Metin Yer Tutucusu 2"/>
          <p:cNvSpPr>
            <a:spLocks noGrp="1"/>
          </p:cNvSpPr>
          <p:nvPr>
            <p:ph type="body" sz="half" idx="1"/>
          </p:nvPr>
        </p:nvSpPr>
        <p:spPr>
          <a:xfrm>
            <a:off x="457200" y="1600200"/>
            <a:ext cx="40386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457200" y="6245225"/>
            <a:ext cx="2133600" cy="476250"/>
          </a:xfrm>
        </p:spPr>
        <p:txBody>
          <a:bodyPr/>
          <a:lstStyle>
            <a:lvl1pPr>
              <a:defRPr/>
            </a:lvl1pPr>
          </a:lstStyle>
          <a:p>
            <a:endParaRPr lang="en-US" altLang="tr-TR"/>
          </a:p>
        </p:txBody>
      </p:sp>
      <p:sp>
        <p:nvSpPr>
          <p:cNvPr id="6" name="Altbilgi Yer Tutucusu 5"/>
          <p:cNvSpPr>
            <a:spLocks noGrp="1"/>
          </p:cNvSpPr>
          <p:nvPr>
            <p:ph type="ftr" sz="quarter" idx="11"/>
          </p:nvPr>
        </p:nvSpPr>
        <p:spPr>
          <a:xfrm>
            <a:off x="3124200" y="6245225"/>
            <a:ext cx="2895600" cy="476250"/>
          </a:xfrm>
        </p:spPr>
        <p:txBody>
          <a:bodyPr/>
          <a:lstStyle>
            <a:lvl1pPr>
              <a:defRPr/>
            </a:lvl1pPr>
          </a:lstStyle>
          <a:p>
            <a:endParaRPr lang="en-US" altLang="tr-TR"/>
          </a:p>
        </p:txBody>
      </p:sp>
      <p:sp>
        <p:nvSpPr>
          <p:cNvPr id="7" name="Slayt Numarası Yer Tutucusu 6"/>
          <p:cNvSpPr>
            <a:spLocks noGrp="1"/>
          </p:cNvSpPr>
          <p:nvPr>
            <p:ph type="sldNum" sz="quarter" idx="12"/>
          </p:nvPr>
        </p:nvSpPr>
        <p:spPr>
          <a:xfrm>
            <a:off x="6553200" y="6245225"/>
            <a:ext cx="2133600" cy="476250"/>
          </a:xfrm>
        </p:spPr>
        <p:txBody>
          <a:bodyPr/>
          <a:lstStyle>
            <a:lvl1pPr>
              <a:defRPr/>
            </a:lvl1pPr>
          </a:lstStyle>
          <a:p>
            <a:fld id="{E89E90D2-F23A-4E74-B2E0-1B1A5C71509D}" type="slidenum">
              <a:rPr lang="en-US" altLang="tr-TR"/>
              <a:pPr/>
              <a:t>‹#›</a:t>
            </a:fld>
            <a:endParaRPr lang="en-US" altLang="tr-TR"/>
          </a:p>
        </p:txBody>
      </p:sp>
    </p:spTree>
    <p:extLst>
      <p:ext uri="{BB962C8B-B14F-4D97-AF65-F5344CB8AC3E}">
        <p14:creationId xmlns:p14="http://schemas.microsoft.com/office/powerpoint/2010/main" val="641971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Başlık ve İçerik Üzerinde Metin">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25438"/>
            <a:ext cx="8229600" cy="927100"/>
          </a:xfrm>
          <a:prstGeom prst="rect">
            <a:avLst/>
          </a:prstGeom>
        </p:spPr>
        <p:txBody>
          <a:bodyPr/>
          <a:lstStyle/>
          <a:p>
            <a:r>
              <a:rPr lang="tr-TR"/>
              <a:t>Asıl başlık stili için tıklatın</a:t>
            </a:r>
          </a:p>
        </p:txBody>
      </p:sp>
      <p:sp>
        <p:nvSpPr>
          <p:cNvPr id="3" name="Metin Yer Tutucusu 2"/>
          <p:cNvSpPr>
            <a:spLocks noGrp="1"/>
          </p:cNvSpPr>
          <p:nvPr>
            <p:ph type="body" sz="half" idx="1"/>
          </p:nvPr>
        </p:nvSpPr>
        <p:spPr>
          <a:xfrm>
            <a:off x="457200" y="1600200"/>
            <a:ext cx="8229600" cy="21859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57200" y="3938588"/>
            <a:ext cx="8229600" cy="218757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457200" y="6245225"/>
            <a:ext cx="2133600" cy="476250"/>
          </a:xfrm>
        </p:spPr>
        <p:txBody>
          <a:bodyPr/>
          <a:lstStyle>
            <a:lvl1pPr>
              <a:defRPr/>
            </a:lvl1pPr>
          </a:lstStyle>
          <a:p>
            <a:endParaRPr lang="en-US" altLang="tr-TR"/>
          </a:p>
        </p:txBody>
      </p:sp>
      <p:sp>
        <p:nvSpPr>
          <p:cNvPr id="6" name="Altbilgi Yer Tutucusu 5"/>
          <p:cNvSpPr>
            <a:spLocks noGrp="1"/>
          </p:cNvSpPr>
          <p:nvPr>
            <p:ph type="ftr" sz="quarter" idx="11"/>
          </p:nvPr>
        </p:nvSpPr>
        <p:spPr>
          <a:xfrm>
            <a:off x="3124200" y="6245225"/>
            <a:ext cx="2895600" cy="476250"/>
          </a:xfrm>
        </p:spPr>
        <p:txBody>
          <a:bodyPr/>
          <a:lstStyle>
            <a:lvl1pPr>
              <a:defRPr/>
            </a:lvl1pPr>
          </a:lstStyle>
          <a:p>
            <a:endParaRPr lang="en-US" altLang="tr-TR"/>
          </a:p>
        </p:txBody>
      </p:sp>
      <p:sp>
        <p:nvSpPr>
          <p:cNvPr id="7" name="Slayt Numarası Yer Tutucusu 6"/>
          <p:cNvSpPr>
            <a:spLocks noGrp="1"/>
          </p:cNvSpPr>
          <p:nvPr>
            <p:ph type="sldNum" sz="quarter" idx="12"/>
          </p:nvPr>
        </p:nvSpPr>
        <p:spPr>
          <a:xfrm>
            <a:off x="6553200" y="6245225"/>
            <a:ext cx="2133600" cy="476250"/>
          </a:xfrm>
        </p:spPr>
        <p:txBody>
          <a:bodyPr/>
          <a:lstStyle>
            <a:lvl1pPr>
              <a:defRPr/>
            </a:lvl1pPr>
          </a:lstStyle>
          <a:p>
            <a:fld id="{3863CA4D-869B-4293-A0BD-002A30F958C7}" type="slidenum">
              <a:rPr lang="en-US" altLang="tr-TR"/>
              <a:pPr/>
              <a:t>‹#›</a:t>
            </a:fld>
            <a:endParaRPr lang="en-US" altLang="tr-TR"/>
          </a:p>
        </p:txBody>
      </p:sp>
    </p:spTree>
    <p:extLst>
      <p:ext uri="{BB962C8B-B14F-4D97-AF65-F5344CB8AC3E}">
        <p14:creationId xmlns:p14="http://schemas.microsoft.com/office/powerpoint/2010/main" val="1754850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25438"/>
            <a:ext cx="8229600" cy="927100"/>
          </a:xfrm>
          <a:prstGeom prst="rect">
            <a:avLst/>
          </a:prstGeom>
        </p:spPr>
        <p:txBody>
          <a:bodyPr/>
          <a:lstStyle/>
          <a:p>
            <a:r>
              <a:rPr lang="tr-TR"/>
              <a:t>Asıl başlık stili için tıklatın</a:t>
            </a:r>
          </a:p>
        </p:txBody>
      </p:sp>
      <p:sp>
        <p:nvSpPr>
          <p:cNvPr id="3" name="Tablo Yer Tutucusu 2"/>
          <p:cNvSpPr>
            <a:spLocks noGrp="1"/>
          </p:cNvSpPr>
          <p:nvPr>
            <p:ph type="tbl" idx="1"/>
          </p:nvPr>
        </p:nvSpPr>
        <p:spPr>
          <a:xfrm>
            <a:off x="457200" y="1600200"/>
            <a:ext cx="8229600" cy="4525963"/>
          </a:xfrm>
        </p:spPr>
        <p:txBody>
          <a:bodyPr/>
          <a:lstStyle/>
          <a:p>
            <a:r>
              <a:rPr lang="tr-TR"/>
              <a:t>Tablo eklemek için simgeyi tıklatın</a:t>
            </a:r>
          </a:p>
        </p:txBody>
      </p:sp>
      <p:sp>
        <p:nvSpPr>
          <p:cNvPr id="4" name="Veri Yer Tutucusu 3"/>
          <p:cNvSpPr>
            <a:spLocks noGrp="1"/>
          </p:cNvSpPr>
          <p:nvPr>
            <p:ph type="dt" sz="half" idx="10"/>
          </p:nvPr>
        </p:nvSpPr>
        <p:spPr>
          <a:xfrm>
            <a:off x="457200" y="6245225"/>
            <a:ext cx="2133600" cy="476250"/>
          </a:xfrm>
        </p:spPr>
        <p:txBody>
          <a:bodyPr/>
          <a:lstStyle>
            <a:lvl1pPr>
              <a:defRPr/>
            </a:lvl1pPr>
          </a:lstStyle>
          <a:p>
            <a:endParaRPr lang="en-US" altLang="tr-TR"/>
          </a:p>
        </p:txBody>
      </p:sp>
      <p:sp>
        <p:nvSpPr>
          <p:cNvPr id="5" name="Altbilgi Yer Tutucusu 4"/>
          <p:cNvSpPr>
            <a:spLocks noGrp="1"/>
          </p:cNvSpPr>
          <p:nvPr>
            <p:ph type="ftr" sz="quarter" idx="11"/>
          </p:nvPr>
        </p:nvSpPr>
        <p:spPr>
          <a:xfrm>
            <a:off x="3124200" y="6245225"/>
            <a:ext cx="2895600" cy="476250"/>
          </a:xfrm>
        </p:spPr>
        <p:txBody>
          <a:bodyPr/>
          <a:lstStyle>
            <a:lvl1pPr>
              <a:defRPr/>
            </a:lvl1pPr>
          </a:lstStyle>
          <a:p>
            <a:endParaRPr lang="en-US" altLang="tr-TR"/>
          </a:p>
        </p:txBody>
      </p:sp>
      <p:sp>
        <p:nvSpPr>
          <p:cNvPr id="6" name="Slayt Numarası Yer Tutucusu 5"/>
          <p:cNvSpPr>
            <a:spLocks noGrp="1"/>
          </p:cNvSpPr>
          <p:nvPr>
            <p:ph type="sldNum" sz="quarter" idx="12"/>
          </p:nvPr>
        </p:nvSpPr>
        <p:spPr>
          <a:xfrm>
            <a:off x="6553200" y="6245225"/>
            <a:ext cx="2133600" cy="476250"/>
          </a:xfrm>
        </p:spPr>
        <p:txBody>
          <a:bodyPr/>
          <a:lstStyle>
            <a:lvl1pPr>
              <a:defRPr/>
            </a:lvl1pPr>
          </a:lstStyle>
          <a:p>
            <a:fld id="{3CCB7A02-6634-4F0E-8663-3E1EC62A7C2C}" type="slidenum">
              <a:rPr lang="en-US" altLang="tr-TR"/>
              <a:pPr/>
              <a:t>‹#›</a:t>
            </a:fld>
            <a:endParaRPr lang="en-US" altLang="tr-TR"/>
          </a:p>
        </p:txBody>
      </p:sp>
    </p:spTree>
    <p:extLst>
      <p:ext uri="{BB962C8B-B14F-4D97-AF65-F5344CB8AC3E}">
        <p14:creationId xmlns:p14="http://schemas.microsoft.com/office/powerpoint/2010/main" val="1393370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Başlık ve Graf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25438"/>
            <a:ext cx="8229600" cy="927100"/>
          </a:xfrm>
          <a:prstGeom prst="rect">
            <a:avLst/>
          </a:prstGeom>
        </p:spPr>
        <p:txBody>
          <a:bodyPr/>
          <a:lstStyle/>
          <a:p>
            <a:r>
              <a:rPr lang="tr-TR"/>
              <a:t>Asıl başlık stili için tıklatın</a:t>
            </a:r>
          </a:p>
        </p:txBody>
      </p:sp>
      <p:sp>
        <p:nvSpPr>
          <p:cNvPr id="3" name="Grafik Yer Tutucusu 2"/>
          <p:cNvSpPr>
            <a:spLocks noGrp="1"/>
          </p:cNvSpPr>
          <p:nvPr>
            <p:ph type="chart" idx="1"/>
          </p:nvPr>
        </p:nvSpPr>
        <p:spPr>
          <a:xfrm>
            <a:off x="457200" y="1600200"/>
            <a:ext cx="8229600" cy="4525963"/>
          </a:xfrm>
        </p:spPr>
        <p:txBody>
          <a:bodyPr/>
          <a:lstStyle/>
          <a:p>
            <a:r>
              <a:rPr lang="tr-TR"/>
              <a:t>Grafik eklemek için simgeyi tıklatın</a:t>
            </a:r>
          </a:p>
        </p:txBody>
      </p:sp>
      <p:sp>
        <p:nvSpPr>
          <p:cNvPr id="4" name="Veri Yer Tutucusu 3"/>
          <p:cNvSpPr>
            <a:spLocks noGrp="1"/>
          </p:cNvSpPr>
          <p:nvPr>
            <p:ph type="dt" sz="half" idx="10"/>
          </p:nvPr>
        </p:nvSpPr>
        <p:spPr>
          <a:xfrm>
            <a:off x="457200" y="6245225"/>
            <a:ext cx="2133600" cy="476250"/>
          </a:xfrm>
        </p:spPr>
        <p:txBody>
          <a:bodyPr/>
          <a:lstStyle>
            <a:lvl1pPr>
              <a:defRPr/>
            </a:lvl1pPr>
          </a:lstStyle>
          <a:p>
            <a:endParaRPr lang="en-US" altLang="tr-TR"/>
          </a:p>
        </p:txBody>
      </p:sp>
      <p:sp>
        <p:nvSpPr>
          <p:cNvPr id="5" name="Altbilgi Yer Tutucusu 4"/>
          <p:cNvSpPr>
            <a:spLocks noGrp="1"/>
          </p:cNvSpPr>
          <p:nvPr>
            <p:ph type="ftr" sz="quarter" idx="11"/>
          </p:nvPr>
        </p:nvSpPr>
        <p:spPr>
          <a:xfrm>
            <a:off x="3124200" y="6245225"/>
            <a:ext cx="2895600" cy="476250"/>
          </a:xfrm>
        </p:spPr>
        <p:txBody>
          <a:bodyPr/>
          <a:lstStyle>
            <a:lvl1pPr>
              <a:defRPr/>
            </a:lvl1pPr>
          </a:lstStyle>
          <a:p>
            <a:endParaRPr lang="en-US" altLang="tr-TR"/>
          </a:p>
        </p:txBody>
      </p:sp>
      <p:sp>
        <p:nvSpPr>
          <p:cNvPr id="6" name="Slayt Numarası Yer Tutucusu 5"/>
          <p:cNvSpPr>
            <a:spLocks noGrp="1"/>
          </p:cNvSpPr>
          <p:nvPr>
            <p:ph type="sldNum" sz="quarter" idx="12"/>
          </p:nvPr>
        </p:nvSpPr>
        <p:spPr>
          <a:xfrm>
            <a:off x="6553200" y="6245225"/>
            <a:ext cx="2133600" cy="476250"/>
          </a:xfrm>
        </p:spPr>
        <p:txBody>
          <a:bodyPr/>
          <a:lstStyle>
            <a:lvl1pPr>
              <a:defRPr/>
            </a:lvl1pPr>
          </a:lstStyle>
          <a:p>
            <a:fld id="{DB9F9ADC-7628-43D5-8E02-C11DEF67DAB8}" type="slidenum">
              <a:rPr lang="en-US" altLang="tr-TR"/>
              <a:pPr/>
              <a:t>‹#›</a:t>
            </a:fld>
            <a:endParaRPr lang="en-US" altLang="tr-TR"/>
          </a:p>
        </p:txBody>
      </p:sp>
    </p:spTree>
    <p:extLst>
      <p:ext uri="{BB962C8B-B14F-4D97-AF65-F5344CB8AC3E}">
        <p14:creationId xmlns:p14="http://schemas.microsoft.com/office/powerpoint/2010/main" val="338588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dgm" preserve="1">
  <p:cSld name="Başlık ve Diyagram veya Kuruluş Grafiği">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25438"/>
            <a:ext cx="8229600" cy="927100"/>
          </a:xfrm>
          <a:prstGeom prst="rect">
            <a:avLst/>
          </a:prstGeom>
        </p:spPr>
        <p:txBody>
          <a:bodyPr/>
          <a:lstStyle/>
          <a:p>
            <a:r>
              <a:rPr lang="tr-TR"/>
              <a:t>Asıl başlık stili için tıklatın</a:t>
            </a:r>
          </a:p>
        </p:txBody>
      </p:sp>
      <p:sp>
        <p:nvSpPr>
          <p:cNvPr id="3" name="SmartArt Yer Tutucusu 2"/>
          <p:cNvSpPr>
            <a:spLocks noGrp="1"/>
          </p:cNvSpPr>
          <p:nvPr>
            <p:ph type="dgm" idx="1"/>
          </p:nvPr>
        </p:nvSpPr>
        <p:spPr>
          <a:xfrm>
            <a:off x="457200" y="1600200"/>
            <a:ext cx="8229600" cy="4525963"/>
          </a:xfrm>
        </p:spPr>
        <p:txBody>
          <a:bodyPr/>
          <a:lstStyle/>
          <a:p>
            <a:r>
              <a:rPr lang="tr-TR"/>
              <a:t>SmartArt grafiği eklemek için simgeyi tıklatın</a:t>
            </a:r>
          </a:p>
        </p:txBody>
      </p:sp>
      <p:sp>
        <p:nvSpPr>
          <p:cNvPr id="4" name="Veri Yer Tutucusu 3"/>
          <p:cNvSpPr>
            <a:spLocks noGrp="1"/>
          </p:cNvSpPr>
          <p:nvPr>
            <p:ph type="dt" sz="half" idx="10"/>
          </p:nvPr>
        </p:nvSpPr>
        <p:spPr>
          <a:xfrm>
            <a:off x="457200" y="6245225"/>
            <a:ext cx="2133600" cy="476250"/>
          </a:xfrm>
        </p:spPr>
        <p:txBody>
          <a:bodyPr/>
          <a:lstStyle>
            <a:lvl1pPr>
              <a:defRPr/>
            </a:lvl1pPr>
          </a:lstStyle>
          <a:p>
            <a:endParaRPr lang="en-US" altLang="tr-TR"/>
          </a:p>
        </p:txBody>
      </p:sp>
      <p:sp>
        <p:nvSpPr>
          <p:cNvPr id="5" name="Altbilgi Yer Tutucusu 4"/>
          <p:cNvSpPr>
            <a:spLocks noGrp="1"/>
          </p:cNvSpPr>
          <p:nvPr>
            <p:ph type="ftr" sz="quarter" idx="11"/>
          </p:nvPr>
        </p:nvSpPr>
        <p:spPr>
          <a:xfrm>
            <a:off x="3124200" y="6245225"/>
            <a:ext cx="2895600" cy="476250"/>
          </a:xfrm>
        </p:spPr>
        <p:txBody>
          <a:bodyPr/>
          <a:lstStyle>
            <a:lvl1pPr>
              <a:defRPr/>
            </a:lvl1pPr>
          </a:lstStyle>
          <a:p>
            <a:endParaRPr lang="en-US" altLang="tr-TR"/>
          </a:p>
        </p:txBody>
      </p:sp>
      <p:sp>
        <p:nvSpPr>
          <p:cNvPr id="6" name="Slayt Numarası Yer Tutucusu 5"/>
          <p:cNvSpPr>
            <a:spLocks noGrp="1"/>
          </p:cNvSpPr>
          <p:nvPr>
            <p:ph type="sldNum" sz="quarter" idx="12"/>
          </p:nvPr>
        </p:nvSpPr>
        <p:spPr>
          <a:xfrm>
            <a:off x="6553200" y="6245225"/>
            <a:ext cx="2133600" cy="476250"/>
          </a:xfrm>
        </p:spPr>
        <p:txBody>
          <a:bodyPr/>
          <a:lstStyle>
            <a:lvl1pPr>
              <a:defRPr/>
            </a:lvl1pPr>
          </a:lstStyle>
          <a:p>
            <a:fld id="{9753F555-951F-49FC-95E1-51A7B7BD9ECB}" type="slidenum">
              <a:rPr lang="en-US" altLang="tr-TR"/>
              <a:pPr/>
              <a:t>‹#›</a:t>
            </a:fld>
            <a:endParaRPr lang="en-US" altLang="tr-TR"/>
          </a:p>
        </p:txBody>
      </p:sp>
    </p:spTree>
    <p:extLst>
      <p:ext uri="{BB962C8B-B14F-4D97-AF65-F5344CB8AC3E}">
        <p14:creationId xmlns:p14="http://schemas.microsoft.com/office/powerpoint/2010/main" val="102950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25438"/>
            <a:ext cx="8229600" cy="927100"/>
          </a:xfrm>
          <a:prstGeom prst="rect">
            <a:avLst/>
          </a:prstGeom>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p>
        </p:txBody>
      </p:sp>
      <p:sp>
        <p:nvSpPr>
          <p:cNvPr id="5" name="Altbilgi Yer Tutucusu 4"/>
          <p:cNvSpPr>
            <a:spLocks noGrp="1"/>
          </p:cNvSpPr>
          <p:nvPr>
            <p:ph type="ftr" sz="quarter" idx="11"/>
          </p:nvPr>
        </p:nvSpPr>
        <p:spPr/>
        <p:txBody>
          <a:bodyPr/>
          <a:lstStyle>
            <a:lvl1pPr>
              <a:defRPr/>
            </a:lvl1pPr>
          </a:lstStyle>
          <a:p>
            <a:endParaRPr lang="en-US" altLang="tr-TR"/>
          </a:p>
        </p:txBody>
      </p:sp>
      <p:sp>
        <p:nvSpPr>
          <p:cNvPr id="6" name="Slayt Numarası Yer Tutucusu 5"/>
          <p:cNvSpPr>
            <a:spLocks noGrp="1"/>
          </p:cNvSpPr>
          <p:nvPr>
            <p:ph type="sldNum" sz="quarter" idx="12"/>
          </p:nvPr>
        </p:nvSpPr>
        <p:spPr/>
        <p:txBody>
          <a:bodyPr/>
          <a:lstStyle>
            <a:lvl1pPr>
              <a:defRPr/>
            </a:lvl1pPr>
          </a:lstStyle>
          <a:p>
            <a:fld id="{39FA97B0-6CCE-4F87-98F5-2A8E4FA44801}" type="slidenum">
              <a:rPr lang="en-US" altLang="tr-TR"/>
              <a:pPr/>
              <a:t>‹#›</a:t>
            </a:fld>
            <a:endParaRPr lang="en-US" altLang="tr-TR"/>
          </a:p>
        </p:txBody>
      </p:sp>
    </p:spTree>
    <p:extLst>
      <p:ext uri="{BB962C8B-B14F-4D97-AF65-F5344CB8AC3E}">
        <p14:creationId xmlns:p14="http://schemas.microsoft.com/office/powerpoint/2010/main" val="3953892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lvl1pPr>
              <a:defRPr/>
            </a:lvl1pPr>
          </a:lstStyle>
          <a:p>
            <a:endParaRPr lang="en-US" altLang="tr-TR"/>
          </a:p>
        </p:txBody>
      </p:sp>
      <p:sp>
        <p:nvSpPr>
          <p:cNvPr id="5" name="Altbilgi Yer Tutucusu 4"/>
          <p:cNvSpPr>
            <a:spLocks noGrp="1"/>
          </p:cNvSpPr>
          <p:nvPr>
            <p:ph type="ftr" sz="quarter" idx="11"/>
          </p:nvPr>
        </p:nvSpPr>
        <p:spPr/>
        <p:txBody>
          <a:bodyPr/>
          <a:lstStyle>
            <a:lvl1pPr>
              <a:defRPr/>
            </a:lvl1pPr>
          </a:lstStyle>
          <a:p>
            <a:endParaRPr lang="en-US" altLang="tr-TR"/>
          </a:p>
        </p:txBody>
      </p:sp>
      <p:sp>
        <p:nvSpPr>
          <p:cNvPr id="6" name="Slayt Numarası Yer Tutucusu 5"/>
          <p:cNvSpPr>
            <a:spLocks noGrp="1"/>
          </p:cNvSpPr>
          <p:nvPr>
            <p:ph type="sldNum" sz="quarter" idx="12"/>
          </p:nvPr>
        </p:nvSpPr>
        <p:spPr/>
        <p:txBody>
          <a:bodyPr/>
          <a:lstStyle>
            <a:lvl1pPr>
              <a:defRPr/>
            </a:lvl1pPr>
          </a:lstStyle>
          <a:p>
            <a:fld id="{8AA1AB22-989F-48FB-BCC4-06813845E65D}" type="slidenum">
              <a:rPr lang="en-US" altLang="tr-TR"/>
              <a:pPr/>
              <a:t>‹#›</a:t>
            </a:fld>
            <a:endParaRPr lang="en-US" altLang="tr-TR"/>
          </a:p>
        </p:txBody>
      </p:sp>
    </p:spTree>
    <p:extLst>
      <p:ext uri="{BB962C8B-B14F-4D97-AF65-F5344CB8AC3E}">
        <p14:creationId xmlns:p14="http://schemas.microsoft.com/office/powerpoint/2010/main" val="510051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25438"/>
            <a:ext cx="8229600" cy="927100"/>
          </a:xfrm>
          <a:prstGeom prst="rect">
            <a:avLst/>
          </a:prstGeom>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lvl1pPr>
              <a:defRPr/>
            </a:lvl1pPr>
          </a:lstStyle>
          <a:p>
            <a:endParaRPr lang="en-US" altLang="tr-TR"/>
          </a:p>
        </p:txBody>
      </p:sp>
      <p:sp>
        <p:nvSpPr>
          <p:cNvPr id="6" name="Altbilgi Yer Tutucusu 5"/>
          <p:cNvSpPr>
            <a:spLocks noGrp="1"/>
          </p:cNvSpPr>
          <p:nvPr>
            <p:ph type="ftr" sz="quarter" idx="11"/>
          </p:nvPr>
        </p:nvSpPr>
        <p:spPr/>
        <p:txBody>
          <a:bodyPr/>
          <a:lstStyle>
            <a:lvl1pPr>
              <a:defRPr/>
            </a:lvl1pPr>
          </a:lstStyle>
          <a:p>
            <a:endParaRPr lang="en-US" altLang="tr-TR"/>
          </a:p>
        </p:txBody>
      </p:sp>
      <p:sp>
        <p:nvSpPr>
          <p:cNvPr id="7" name="Slayt Numarası Yer Tutucusu 6"/>
          <p:cNvSpPr>
            <a:spLocks noGrp="1"/>
          </p:cNvSpPr>
          <p:nvPr>
            <p:ph type="sldNum" sz="quarter" idx="12"/>
          </p:nvPr>
        </p:nvSpPr>
        <p:spPr/>
        <p:txBody>
          <a:bodyPr/>
          <a:lstStyle>
            <a:lvl1pPr>
              <a:defRPr/>
            </a:lvl1pPr>
          </a:lstStyle>
          <a:p>
            <a:fld id="{F0BF0626-D152-4F05-88A6-CBCFCA88E0E7}" type="slidenum">
              <a:rPr lang="en-US" altLang="tr-TR"/>
              <a:pPr/>
              <a:t>‹#›</a:t>
            </a:fld>
            <a:endParaRPr lang="en-US" altLang="tr-TR"/>
          </a:p>
        </p:txBody>
      </p:sp>
    </p:spTree>
    <p:extLst>
      <p:ext uri="{BB962C8B-B14F-4D97-AF65-F5344CB8AC3E}">
        <p14:creationId xmlns:p14="http://schemas.microsoft.com/office/powerpoint/2010/main" val="1516804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a:prstGeom prst="rect">
            <a:avLst/>
          </a:prstGeo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lvl1pPr>
              <a:defRPr/>
            </a:lvl1pPr>
          </a:lstStyle>
          <a:p>
            <a:endParaRPr lang="en-US" altLang="tr-TR"/>
          </a:p>
        </p:txBody>
      </p:sp>
      <p:sp>
        <p:nvSpPr>
          <p:cNvPr id="8" name="Altbilgi Yer Tutucusu 7"/>
          <p:cNvSpPr>
            <a:spLocks noGrp="1"/>
          </p:cNvSpPr>
          <p:nvPr>
            <p:ph type="ftr" sz="quarter" idx="11"/>
          </p:nvPr>
        </p:nvSpPr>
        <p:spPr/>
        <p:txBody>
          <a:bodyPr/>
          <a:lstStyle>
            <a:lvl1pPr>
              <a:defRPr/>
            </a:lvl1pPr>
          </a:lstStyle>
          <a:p>
            <a:endParaRPr lang="en-US" altLang="tr-TR"/>
          </a:p>
        </p:txBody>
      </p:sp>
      <p:sp>
        <p:nvSpPr>
          <p:cNvPr id="9" name="Slayt Numarası Yer Tutucusu 8"/>
          <p:cNvSpPr>
            <a:spLocks noGrp="1"/>
          </p:cNvSpPr>
          <p:nvPr>
            <p:ph type="sldNum" sz="quarter" idx="12"/>
          </p:nvPr>
        </p:nvSpPr>
        <p:spPr/>
        <p:txBody>
          <a:bodyPr/>
          <a:lstStyle>
            <a:lvl1pPr>
              <a:defRPr/>
            </a:lvl1pPr>
          </a:lstStyle>
          <a:p>
            <a:fld id="{01788809-B226-40A3-B832-0CAB611B5828}" type="slidenum">
              <a:rPr lang="en-US" altLang="tr-TR"/>
              <a:pPr/>
              <a:t>‹#›</a:t>
            </a:fld>
            <a:endParaRPr lang="en-US" altLang="tr-TR"/>
          </a:p>
        </p:txBody>
      </p:sp>
    </p:spTree>
    <p:extLst>
      <p:ext uri="{BB962C8B-B14F-4D97-AF65-F5344CB8AC3E}">
        <p14:creationId xmlns:p14="http://schemas.microsoft.com/office/powerpoint/2010/main" val="1803375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25438"/>
            <a:ext cx="8229600" cy="927100"/>
          </a:xfrm>
          <a:prstGeom prst="rect">
            <a:avLst/>
          </a:prstGeom>
        </p:spPr>
        <p:txBody>
          <a:bodyPr/>
          <a:lstStyle/>
          <a:p>
            <a:r>
              <a:rPr lang="tr-TR"/>
              <a:t>Asıl başlık stili için tıklatın</a:t>
            </a:r>
          </a:p>
        </p:txBody>
      </p:sp>
      <p:sp>
        <p:nvSpPr>
          <p:cNvPr id="3" name="Veri Yer Tutucusu 2"/>
          <p:cNvSpPr>
            <a:spLocks noGrp="1"/>
          </p:cNvSpPr>
          <p:nvPr>
            <p:ph type="dt" sz="half" idx="10"/>
          </p:nvPr>
        </p:nvSpPr>
        <p:spPr/>
        <p:txBody>
          <a:bodyPr/>
          <a:lstStyle>
            <a:lvl1pPr>
              <a:defRPr/>
            </a:lvl1pPr>
          </a:lstStyle>
          <a:p>
            <a:endParaRPr lang="en-US" altLang="tr-TR"/>
          </a:p>
        </p:txBody>
      </p:sp>
      <p:sp>
        <p:nvSpPr>
          <p:cNvPr id="4" name="Altbilgi Yer Tutucusu 3"/>
          <p:cNvSpPr>
            <a:spLocks noGrp="1"/>
          </p:cNvSpPr>
          <p:nvPr>
            <p:ph type="ftr" sz="quarter" idx="11"/>
          </p:nvPr>
        </p:nvSpPr>
        <p:spPr/>
        <p:txBody>
          <a:bodyPr/>
          <a:lstStyle>
            <a:lvl1pPr>
              <a:defRPr/>
            </a:lvl1pPr>
          </a:lstStyle>
          <a:p>
            <a:endParaRPr lang="en-US" altLang="tr-TR"/>
          </a:p>
        </p:txBody>
      </p:sp>
      <p:sp>
        <p:nvSpPr>
          <p:cNvPr id="5" name="Slayt Numarası Yer Tutucusu 4"/>
          <p:cNvSpPr>
            <a:spLocks noGrp="1"/>
          </p:cNvSpPr>
          <p:nvPr>
            <p:ph type="sldNum" sz="quarter" idx="12"/>
          </p:nvPr>
        </p:nvSpPr>
        <p:spPr/>
        <p:txBody>
          <a:bodyPr/>
          <a:lstStyle>
            <a:lvl1pPr>
              <a:defRPr/>
            </a:lvl1pPr>
          </a:lstStyle>
          <a:p>
            <a:fld id="{81F51BDB-0438-43C6-8A5F-0DB14FC82BC3}" type="slidenum">
              <a:rPr lang="en-US" altLang="tr-TR"/>
              <a:pPr/>
              <a:t>‹#›</a:t>
            </a:fld>
            <a:endParaRPr lang="en-US" altLang="tr-TR"/>
          </a:p>
        </p:txBody>
      </p:sp>
    </p:spTree>
    <p:extLst>
      <p:ext uri="{BB962C8B-B14F-4D97-AF65-F5344CB8AC3E}">
        <p14:creationId xmlns:p14="http://schemas.microsoft.com/office/powerpoint/2010/main" val="372721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endParaRPr lang="en-US" altLang="tr-TR"/>
          </a:p>
        </p:txBody>
      </p:sp>
      <p:sp>
        <p:nvSpPr>
          <p:cNvPr id="3" name="Altbilgi Yer Tutucusu 2"/>
          <p:cNvSpPr>
            <a:spLocks noGrp="1"/>
          </p:cNvSpPr>
          <p:nvPr>
            <p:ph type="ftr" sz="quarter" idx="11"/>
          </p:nvPr>
        </p:nvSpPr>
        <p:spPr/>
        <p:txBody>
          <a:bodyPr/>
          <a:lstStyle>
            <a:lvl1pPr>
              <a:defRPr/>
            </a:lvl1pPr>
          </a:lstStyle>
          <a:p>
            <a:endParaRPr lang="en-US" altLang="tr-TR"/>
          </a:p>
        </p:txBody>
      </p:sp>
      <p:sp>
        <p:nvSpPr>
          <p:cNvPr id="4" name="Slayt Numarası Yer Tutucusu 3"/>
          <p:cNvSpPr>
            <a:spLocks noGrp="1"/>
          </p:cNvSpPr>
          <p:nvPr>
            <p:ph type="sldNum" sz="quarter" idx="12"/>
          </p:nvPr>
        </p:nvSpPr>
        <p:spPr/>
        <p:txBody>
          <a:bodyPr/>
          <a:lstStyle>
            <a:lvl1pPr>
              <a:defRPr/>
            </a:lvl1pPr>
          </a:lstStyle>
          <a:p>
            <a:fld id="{D453B9BE-4C3F-43B3-92E2-224EC06D78C3}" type="slidenum">
              <a:rPr lang="en-US" altLang="tr-TR"/>
              <a:pPr/>
              <a:t>‹#›</a:t>
            </a:fld>
            <a:endParaRPr lang="en-US" altLang="tr-TR"/>
          </a:p>
        </p:txBody>
      </p:sp>
    </p:spTree>
    <p:extLst>
      <p:ext uri="{BB962C8B-B14F-4D97-AF65-F5344CB8AC3E}">
        <p14:creationId xmlns:p14="http://schemas.microsoft.com/office/powerpoint/2010/main" val="1153304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a:prstGeom prst="rect">
            <a:avLst/>
          </a:prstGeo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p>
        </p:txBody>
      </p:sp>
      <p:sp>
        <p:nvSpPr>
          <p:cNvPr id="6" name="Altbilgi Yer Tutucusu 5"/>
          <p:cNvSpPr>
            <a:spLocks noGrp="1"/>
          </p:cNvSpPr>
          <p:nvPr>
            <p:ph type="ftr" sz="quarter" idx="11"/>
          </p:nvPr>
        </p:nvSpPr>
        <p:spPr/>
        <p:txBody>
          <a:bodyPr/>
          <a:lstStyle>
            <a:lvl1pPr>
              <a:defRPr/>
            </a:lvl1pPr>
          </a:lstStyle>
          <a:p>
            <a:endParaRPr lang="en-US" altLang="tr-TR"/>
          </a:p>
        </p:txBody>
      </p:sp>
      <p:sp>
        <p:nvSpPr>
          <p:cNvPr id="7" name="Slayt Numarası Yer Tutucusu 6"/>
          <p:cNvSpPr>
            <a:spLocks noGrp="1"/>
          </p:cNvSpPr>
          <p:nvPr>
            <p:ph type="sldNum" sz="quarter" idx="12"/>
          </p:nvPr>
        </p:nvSpPr>
        <p:spPr/>
        <p:txBody>
          <a:bodyPr/>
          <a:lstStyle>
            <a:lvl1pPr>
              <a:defRPr/>
            </a:lvl1pPr>
          </a:lstStyle>
          <a:p>
            <a:fld id="{574DBCE0-4DF3-4986-A955-4981B714E31B}" type="slidenum">
              <a:rPr lang="en-US" altLang="tr-TR"/>
              <a:pPr/>
              <a:t>‹#›</a:t>
            </a:fld>
            <a:endParaRPr lang="en-US" altLang="tr-TR"/>
          </a:p>
        </p:txBody>
      </p:sp>
    </p:spTree>
    <p:extLst>
      <p:ext uri="{BB962C8B-B14F-4D97-AF65-F5344CB8AC3E}">
        <p14:creationId xmlns:p14="http://schemas.microsoft.com/office/powerpoint/2010/main" val="303964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p>
        </p:txBody>
      </p:sp>
      <p:sp>
        <p:nvSpPr>
          <p:cNvPr id="6" name="Altbilgi Yer Tutucusu 5"/>
          <p:cNvSpPr>
            <a:spLocks noGrp="1"/>
          </p:cNvSpPr>
          <p:nvPr>
            <p:ph type="ftr" sz="quarter" idx="11"/>
          </p:nvPr>
        </p:nvSpPr>
        <p:spPr/>
        <p:txBody>
          <a:bodyPr/>
          <a:lstStyle>
            <a:lvl1pPr>
              <a:defRPr/>
            </a:lvl1pPr>
          </a:lstStyle>
          <a:p>
            <a:endParaRPr lang="en-US" altLang="tr-TR"/>
          </a:p>
        </p:txBody>
      </p:sp>
      <p:sp>
        <p:nvSpPr>
          <p:cNvPr id="7" name="Slayt Numarası Yer Tutucusu 6"/>
          <p:cNvSpPr>
            <a:spLocks noGrp="1"/>
          </p:cNvSpPr>
          <p:nvPr>
            <p:ph type="sldNum" sz="quarter" idx="12"/>
          </p:nvPr>
        </p:nvSpPr>
        <p:spPr/>
        <p:txBody>
          <a:bodyPr/>
          <a:lstStyle>
            <a:lvl1pPr>
              <a:defRPr/>
            </a:lvl1pPr>
          </a:lstStyle>
          <a:p>
            <a:fld id="{DB571A6D-9F1F-4519-BBAA-B544455A9AA9}" type="slidenum">
              <a:rPr lang="en-US" altLang="tr-TR"/>
              <a:pPr/>
              <a:t>‹#›</a:t>
            </a:fld>
            <a:endParaRPr lang="en-US" altLang="tr-TR"/>
          </a:p>
        </p:txBody>
      </p:sp>
    </p:spTree>
    <p:extLst>
      <p:ext uri="{BB962C8B-B14F-4D97-AF65-F5344CB8AC3E}">
        <p14:creationId xmlns:p14="http://schemas.microsoft.com/office/powerpoint/2010/main" val="2485527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Freeform 7"/>
          <p:cNvSpPr>
            <a:spLocks/>
          </p:cNvSpPr>
          <p:nvPr/>
        </p:nvSpPr>
        <p:spPr bwMode="gray">
          <a:xfrm>
            <a:off x="-9525" y="-9525"/>
            <a:ext cx="9156700" cy="6872288"/>
          </a:xfrm>
          <a:custGeom>
            <a:avLst/>
            <a:gdLst>
              <a:gd name="T0" fmla="*/ 5766 w 5768"/>
              <a:gd name="T1" fmla="*/ 605 h 4329"/>
              <a:gd name="T2" fmla="*/ 5768 w 5768"/>
              <a:gd name="T3" fmla="*/ 4325 h 4329"/>
              <a:gd name="T4" fmla="*/ 1082 w 5768"/>
              <a:gd name="T5" fmla="*/ 4329 h 4329"/>
              <a:gd name="T6" fmla="*/ 13 w 5768"/>
              <a:gd name="T7" fmla="*/ 3351 h 4329"/>
              <a:gd name="T8" fmla="*/ 0 w 5768"/>
              <a:gd name="T9" fmla="*/ 0 h 4329"/>
              <a:gd name="T10" fmla="*/ 2428 w 5768"/>
              <a:gd name="T11" fmla="*/ 7 h 4329"/>
              <a:gd name="T12" fmla="*/ 5766 w 5768"/>
              <a:gd name="T13" fmla="*/ 605 h 4329"/>
            </a:gdLst>
            <a:ahLst/>
            <a:cxnLst>
              <a:cxn ang="0">
                <a:pos x="T0" y="T1"/>
              </a:cxn>
              <a:cxn ang="0">
                <a:pos x="T2" y="T3"/>
              </a:cxn>
              <a:cxn ang="0">
                <a:pos x="T4" y="T5"/>
              </a:cxn>
              <a:cxn ang="0">
                <a:pos x="T6" y="T7"/>
              </a:cxn>
              <a:cxn ang="0">
                <a:pos x="T8" y="T9"/>
              </a:cxn>
              <a:cxn ang="0">
                <a:pos x="T10" y="T11"/>
              </a:cxn>
              <a:cxn ang="0">
                <a:pos x="T12" y="T13"/>
              </a:cxn>
            </a:cxnLst>
            <a:rect l="0" t="0" r="r" b="b"/>
            <a:pathLst>
              <a:path w="5768" h="4329">
                <a:moveTo>
                  <a:pt x="5766" y="605"/>
                </a:moveTo>
                <a:cubicBezTo>
                  <a:pt x="5767" y="2464"/>
                  <a:pt x="5768" y="4325"/>
                  <a:pt x="5768" y="4325"/>
                </a:cubicBezTo>
                <a:lnTo>
                  <a:pt x="1082" y="4329"/>
                </a:lnTo>
                <a:cubicBezTo>
                  <a:pt x="318" y="3809"/>
                  <a:pt x="9" y="3349"/>
                  <a:pt x="13" y="3351"/>
                </a:cubicBezTo>
                <a:lnTo>
                  <a:pt x="0" y="0"/>
                </a:lnTo>
                <a:lnTo>
                  <a:pt x="2428" y="7"/>
                </a:lnTo>
                <a:cubicBezTo>
                  <a:pt x="2428" y="12"/>
                  <a:pt x="3096" y="401"/>
                  <a:pt x="5766" y="605"/>
                </a:cubicBezTo>
                <a:close/>
              </a:path>
            </a:pathLst>
          </a:custGeom>
          <a:gradFill rotWithShape="1">
            <a:gsLst>
              <a:gs pos="0">
                <a:schemeClr val="bg1">
                  <a:gamma/>
                  <a:tint val="3137"/>
                  <a:invGamma/>
                </a:schemeClr>
              </a:gs>
              <a:gs pos="100000">
                <a:schemeClr val="bg1">
                  <a:alpha val="70000"/>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033" name="Freeform 9"/>
          <p:cNvSpPr>
            <a:spLocks/>
          </p:cNvSpPr>
          <p:nvPr/>
        </p:nvSpPr>
        <p:spPr bwMode="gray">
          <a:xfrm>
            <a:off x="-4763" y="5500688"/>
            <a:ext cx="1441451" cy="1358900"/>
          </a:xfrm>
          <a:custGeom>
            <a:avLst/>
            <a:gdLst>
              <a:gd name="T0" fmla="*/ 0 w 1089"/>
              <a:gd name="T1" fmla="*/ 0 h 1100"/>
              <a:gd name="T2" fmla="*/ 0 w 1089"/>
              <a:gd name="T3" fmla="*/ 1100 h 1100"/>
              <a:gd name="T4" fmla="*/ 1089 w 1089"/>
              <a:gd name="T5" fmla="*/ 1100 h 1100"/>
              <a:gd name="T6" fmla="*/ 0 w 1089"/>
              <a:gd name="T7" fmla="*/ 0 h 1100"/>
            </a:gdLst>
            <a:ahLst/>
            <a:cxnLst>
              <a:cxn ang="0">
                <a:pos x="T0" y="T1"/>
              </a:cxn>
              <a:cxn ang="0">
                <a:pos x="T2" y="T3"/>
              </a:cxn>
              <a:cxn ang="0">
                <a:pos x="T4" y="T5"/>
              </a:cxn>
              <a:cxn ang="0">
                <a:pos x="T6" y="T7"/>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037" name="Line 13"/>
          <p:cNvSpPr>
            <a:spLocks noChangeShapeType="1"/>
          </p:cNvSpPr>
          <p:nvPr/>
        </p:nvSpPr>
        <p:spPr bwMode="gray">
          <a:xfrm>
            <a:off x="527050" y="0"/>
            <a:ext cx="0" cy="591026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tr-TR"/>
          </a:p>
        </p:txBody>
      </p:sp>
      <p:sp>
        <p:nvSpPr>
          <p:cNvPr id="1038" name="Line 14"/>
          <p:cNvSpPr>
            <a:spLocks noChangeShapeType="1"/>
          </p:cNvSpPr>
          <p:nvPr/>
        </p:nvSpPr>
        <p:spPr bwMode="gray">
          <a:xfrm>
            <a:off x="1677988" y="0"/>
            <a:ext cx="0" cy="68326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tr-TR"/>
          </a:p>
        </p:txBody>
      </p:sp>
      <p:sp>
        <p:nvSpPr>
          <p:cNvPr id="1039" name="Line 15"/>
          <p:cNvSpPr>
            <a:spLocks noChangeShapeType="1"/>
          </p:cNvSpPr>
          <p:nvPr/>
        </p:nvSpPr>
        <p:spPr bwMode="gray">
          <a:xfrm>
            <a:off x="2830513" y="0"/>
            <a:ext cx="0" cy="686117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tr-TR"/>
          </a:p>
        </p:txBody>
      </p:sp>
      <p:sp>
        <p:nvSpPr>
          <p:cNvPr id="1040" name="Line 16"/>
          <p:cNvSpPr>
            <a:spLocks noChangeShapeType="1"/>
          </p:cNvSpPr>
          <p:nvPr/>
        </p:nvSpPr>
        <p:spPr bwMode="gray">
          <a:xfrm>
            <a:off x="3983038" y="0"/>
            <a:ext cx="0" cy="687546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tr-TR"/>
          </a:p>
        </p:txBody>
      </p:sp>
      <p:sp>
        <p:nvSpPr>
          <p:cNvPr id="1041" name="Line 17"/>
          <p:cNvSpPr>
            <a:spLocks noChangeShapeType="1"/>
          </p:cNvSpPr>
          <p:nvPr/>
        </p:nvSpPr>
        <p:spPr bwMode="gray">
          <a:xfrm>
            <a:off x="5133975" y="388938"/>
            <a:ext cx="0" cy="648652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tr-TR"/>
          </a:p>
        </p:txBody>
      </p:sp>
      <p:sp>
        <p:nvSpPr>
          <p:cNvPr id="1042" name="Line 18"/>
          <p:cNvSpPr>
            <a:spLocks noChangeShapeType="1"/>
          </p:cNvSpPr>
          <p:nvPr/>
        </p:nvSpPr>
        <p:spPr bwMode="gray">
          <a:xfrm>
            <a:off x="6286500" y="619125"/>
            <a:ext cx="0" cy="6256338"/>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tr-TR"/>
          </a:p>
        </p:txBody>
      </p:sp>
      <p:sp>
        <p:nvSpPr>
          <p:cNvPr id="1043" name="Line 19"/>
          <p:cNvSpPr>
            <a:spLocks noChangeShapeType="1"/>
          </p:cNvSpPr>
          <p:nvPr/>
        </p:nvSpPr>
        <p:spPr bwMode="gray">
          <a:xfrm>
            <a:off x="7439025" y="773113"/>
            <a:ext cx="0" cy="610235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tr-TR"/>
          </a:p>
        </p:txBody>
      </p:sp>
      <p:sp>
        <p:nvSpPr>
          <p:cNvPr id="1044" name="Line 20"/>
          <p:cNvSpPr>
            <a:spLocks noChangeShapeType="1"/>
          </p:cNvSpPr>
          <p:nvPr/>
        </p:nvSpPr>
        <p:spPr bwMode="gray">
          <a:xfrm>
            <a:off x="8591550" y="900113"/>
            <a:ext cx="0" cy="597535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tr-TR"/>
          </a:p>
        </p:txBody>
      </p:sp>
      <p:sp>
        <p:nvSpPr>
          <p:cNvPr id="1046" name="Line 22"/>
          <p:cNvSpPr>
            <a:spLocks noChangeShapeType="1"/>
          </p:cNvSpPr>
          <p:nvPr/>
        </p:nvSpPr>
        <p:spPr bwMode="gray">
          <a:xfrm rot="5400000">
            <a:off x="2595563" y="-2176463"/>
            <a:ext cx="0" cy="519112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tr-TR"/>
          </a:p>
        </p:txBody>
      </p:sp>
      <p:sp>
        <p:nvSpPr>
          <p:cNvPr id="1047" name="Line 23"/>
          <p:cNvSpPr>
            <a:spLocks noChangeShapeType="1"/>
          </p:cNvSpPr>
          <p:nvPr/>
        </p:nvSpPr>
        <p:spPr bwMode="gray">
          <a:xfrm rot="5400000">
            <a:off x="4578350" y="-3036887"/>
            <a:ext cx="0" cy="91567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tr-TR"/>
          </a:p>
        </p:txBody>
      </p:sp>
      <p:sp>
        <p:nvSpPr>
          <p:cNvPr id="1048" name="Line 24"/>
          <p:cNvSpPr>
            <a:spLocks noChangeShapeType="1"/>
          </p:cNvSpPr>
          <p:nvPr/>
        </p:nvSpPr>
        <p:spPr bwMode="gray">
          <a:xfrm rot="5400000">
            <a:off x="4578350" y="-1912937"/>
            <a:ext cx="0" cy="91567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tr-TR"/>
          </a:p>
        </p:txBody>
      </p:sp>
      <p:sp>
        <p:nvSpPr>
          <p:cNvPr id="1049" name="Line 25"/>
          <p:cNvSpPr>
            <a:spLocks noChangeShapeType="1"/>
          </p:cNvSpPr>
          <p:nvPr/>
        </p:nvSpPr>
        <p:spPr bwMode="gray">
          <a:xfrm rot="5400000">
            <a:off x="4579938" y="-788988"/>
            <a:ext cx="0" cy="915352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tr-TR"/>
          </a:p>
        </p:txBody>
      </p:sp>
      <p:sp>
        <p:nvSpPr>
          <p:cNvPr id="1050" name="Line 26"/>
          <p:cNvSpPr>
            <a:spLocks noChangeShapeType="1"/>
          </p:cNvSpPr>
          <p:nvPr/>
        </p:nvSpPr>
        <p:spPr bwMode="gray">
          <a:xfrm rot="5400000">
            <a:off x="4579938" y="334962"/>
            <a:ext cx="0" cy="915352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tr-TR"/>
          </a:p>
        </p:txBody>
      </p:sp>
      <p:sp>
        <p:nvSpPr>
          <p:cNvPr id="1051" name="Line 27"/>
          <p:cNvSpPr>
            <a:spLocks noChangeShapeType="1"/>
          </p:cNvSpPr>
          <p:nvPr/>
        </p:nvSpPr>
        <p:spPr bwMode="gray">
          <a:xfrm rot="5400000">
            <a:off x="4905376" y="1824037"/>
            <a:ext cx="0" cy="842327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endParaRPr lang="tr-TR"/>
          </a:p>
        </p:txBody>
      </p:sp>
      <p:sp>
        <p:nvSpPr>
          <p:cNvPr id="1052" name="Rectangle 28"/>
          <p:cNvSpPr>
            <a:spLocks noChangeArrowheads="1"/>
          </p:cNvSpPr>
          <p:nvPr/>
        </p:nvSpPr>
        <p:spPr bwMode="gray">
          <a:xfrm>
            <a:off x="4005263" y="2692400"/>
            <a:ext cx="1128712" cy="1079500"/>
          </a:xfrm>
          <a:prstGeom prst="rect">
            <a:avLst/>
          </a:prstGeom>
          <a:solidFill>
            <a:srgbClr val="FFFFFF">
              <a:alpha val="2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53" name="Rectangle 29"/>
          <p:cNvSpPr>
            <a:spLocks noChangeArrowheads="1"/>
          </p:cNvSpPr>
          <p:nvPr/>
        </p:nvSpPr>
        <p:spPr bwMode="gray">
          <a:xfrm>
            <a:off x="7459663" y="4937125"/>
            <a:ext cx="1120775" cy="1079500"/>
          </a:xfrm>
          <a:prstGeom prst="rect">
            <a:avLst/>
          </a:prstGeom>
          <a:solidFill>
            <a:srgbClr val="FFFFFF">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54" name="Rectangle 30"/>
          <p:cNvSpPr>
            <a:spLocks noChangeArrowheads="1"/>
          </p:cNvSpPr>
          <p:nvPr/>
        </p:nvSpPr>
        <p:spPr bwMode="gray">
          <a:xfrm>
            <a:off x="549275" y="3808413"/>
            <a:ext cx="1128713" cy="1079500"/>
          </a:xfrm>
          <a:prstGeom prst="rect">
            <a:avLst/>
          </a:prstGeom>
          <a:solidFill>
            <a:srgbClr val="FFFFFF">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55" name="Rectangle 31"/>
          <p:cNvSpPr>
            <a:spLocks noChangeArrowheads="1"/>
          </p:cNvSpPr>
          <p:nvPr/>
        </p:nvSpPr>
        <p:spPr bwMode="gray">
          <a:xfrm>
            <a:off x="6307138" y="6064250"/>
            <a:ext cx="1128712" cy="796925"/>
          </a:xfrm>
          <a:prstGeom prst="rect">
            <a:avLst/>
          </a:prstGeom>
          <a:solidFill>
            <a:srgbClr val="FFFFFF">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56" name="Rectangle 32"/>
          <p:cNvSpPr>
            <a:spLocks noChangeArrowheads="1"/>
          </p:cNvSpPr>
          <p:nvPr/>
        </p:nvSpPr>
        <p:spPr bwMode="gray">
          <a:xfrm>
            <a:off x="2846388" y="0"/>
            <a:ext cx="1128712" cy="404813"/>
          </a:xfrm>
          <a:prstGeom prst="rect">
            <a:avLst/>
          </a:prstGeom>
          <a:solidFill>
            <a:srgbClr val="FFFFFF">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57" name="Rectangle 33"/>
          <p:cNvSpPr>
            <a:spLocks noChangeArrowheads="1"/>
          </p:cNvSpPr>
          <p:nvPr/>
        </p:nvSpPr>
        <p:spPr bwMode="gray">
          <a:xfrm>
            <a:off x="2852738" y="4938713"/>
            <a:ext cx="1120775" cy="1079500"/>
          </a:xfrm>
          <a:prstGeom prst="rect">
            <a:avLst/>
          </a:prstGeom>
          <a:solidFill>
            <a:srgbClr val="FFFFFF">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58" name="Rectangle 34"/>
          <p:cNvSpPr>
            <a:spLocks noChangeArrowheads="1"/>
          </p:cNvSpPr>
          <p:nvPr/>
        </p:nvSpPr>
        <p:spPr bwMode="gray">
          <a:xfrm>
            <a:off x="6300788" y="1566863"/>
            <a:ext cx="1120775" cy="1079500"/>
          </a:xfrm>
          <a:prstGeom prst="rect">
            <a:avLst/>
          </a:prstGeom>
          <a:solidFill>
            <a:srgbClr val="FFFFFF">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1027" name="Rectangle 3"/>
          <p:cNvSpPr>
            <a:spLocks noGrp="1" noChangeArrowheads="1"/>
          </p:cNvSpPr>
          <p:nvPr>
            <p:ph type="body" idx="1"/>
          </p:nvPr>
        </p:nvSpPr>
        <p:spPr bwMode="gray">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
        <p:nvSpPr>
          <p:cNvPr id="1028" name="Rectangle 4"/>
          <p:cNvSpPr>
            <a:spLocks noGrp="1" noChangeArrowheads="1"/>
          </p:cNvSpPr>
          <p:nvPr>
            <p:ph type="dt" sz="half" idx="2"/>
          </p:nvPr>
        </p:nvSpPr>
        <p:spPr bwMode="gray">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tr-TR"/>
          </a:p>
        </p:txBody>
      </p:sp>
      <p:sp>
        <p:nvSpPr>
          <p:cNvPr id="1029" name="Rectangle 5"/>
          <p:cNvSpPr>
            <a:spLocks noGrp="1" noChangeArrowheads="1"/>
          </p:cNvSpPr>
          <p:nvPr>
            <p:ph type="ftr" sz="quarter" idx="3"/>
          </p:nvPr>
        </p:nvSpPr>
        <p:spPr bwMode="gray">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tr-TR"/>
          </a:p>
        </p:txBody>
      </p:sp>
      <p:sp>
        <p:nvSpPr>
          <p:cNvPr id="1030" name="Rectangle 6"/>
          <p:cNvSpPr>
            <a:spLocks noGrp="1" noChangeArrowheads="1"/>
          </p:cNvSpPr>
          <p:nvPr>
            <p:ph type="sldNum" sz="quarter" idx="4"/>
          </p:nvPr>
        </p:nvSpPr>
        <p:spPr bwMode="gray">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397FCD7-19F3-4CFF-B61B-E004CA816ACF}" type="slidenum">
              <a:rPr lang="en-US" altLang="tr-TR"/>
              <a:pPr/>
              <a:t>‹#›</a:t>
            </a:fld>
            <a:endParaRPr lang="en-US" altLang="tr-TR"/>
          </a:p>
        </p:txBody>
      </p:sp>
      <p:sp>
        <p:nvSpPr>
          <p:cNvPr id="1060" name="Freeform 36"/>
          <p:cNvSpPr>
            <a:spLocks/>
          </p:cNvSpPr>
          <p:nvPr/>
        </p:nvSpPr>
        <p:spPr bwMode="gray">
          <a:xfrm>
            <a:off x="4041775" y="0"/>
            <a:ext cx="5105400" cy="739775"/>
          </a:xfrm>
          <a:custGeom>
            <a:avLst/>
            <a:gdLst>
              <a:gd name="T0" fmla="*/ 3130 w 3130"/>
              <a:gd name="T1" fmla="*/ 453 h 453"/>
              <a:gd name="T2" fmla="*/ 3130 w 3130"/>
              <a:gd name="T3" fmla="*/ 0 h 453"/>
              <a:gd name="T4" fmla="*/ 0 w 3130"/>
              <a:gd name="T5" fmla="*/ 0 h 453"/>
              <a:gd name="T6" fmla="*/ 3130 w 3130"/>
              <a:gd name="T7" fmla="*/ 453 h 453"/>
            </a:gdLst>
            <a:ahLst/>
            <a:cxnLst>
              <a:cxn ang="0">
                <a:pos x="T0" y="T1"/>
              </a:cxn>
              <a:cxn ang="0">
                <a:pos x="T2" y="T3"/>
              </a:cxn>
              <a:cxn ang="0">
                <a:pos x="T4" y="T5"/>
              </a:cxn>
              <a:cxn ang="0">
                <a:pos x="T6" y="T7"/>
              </a:cxn>
            </a:cxnLst>
            <a:rect l="0" t="0" r="r" b="b"/>
            <a:pathLst>
              <a:path w="3130" h="453">
                <a:moveTo>
                  <a:pt x="3130" y="453"/>
                </a:moveTo>
                <a:cubicBezTo>
                  <a:pt x="3130" y="226"/>
                  <a:pt x="3130" y="0"/>
                  <a:pt x="3130" y="0"/>
                </a:cubicBezTo>
                <a:lnTo>
                  <a:pt x="0" y="0"/>
                </a:lnTo>
                <a:cubicBezTo>
                  <a:pt x="0" y="0"/>
                  <a:pt x="1298" y="389"/>
                  <a:pt x="3130" y="453"/>
                </a:cubicBezTo>
                <a:close/>
              </a:path>
            </a:pathLst>
          </a:cu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pic>
        <p:nvPicPr>
          <p:cNvPr id="33" name="Resim 32" descr="C:\Users\User\Downloads\Foyer _ Brighton Toy and Model Museum_files\Brighton Toy and Model Museum_files\BTMM_fourarch_120.gif"/>
          <p:cNvPicPr/>
          <p:nvPr userDrawn="1"/>
        </p:nvPicPr>
        <p:blipFill>
          <a:blip r:embed="rId18"/>
          <a:srcRect/>
          <a:stretch>
            <a:fillRect/>
          </a:stretch>
        </p:blipFill>
        <p:spPr bwMode="auto">
          <a:xfrm>
            <a:off x="7448550" y="0"/>
            <a:ext cx="1695450" cy="127698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60"/>
                                        </p:tgtEl>
                                        <p:attrNameLst>
                                          <p:attrName>style.visibility</p:attrName>
                                        </p:attrNameLst>
                                      </p:cBhvr>
                                      <p:to>
                                        <p:strVal val="visible"/>
                                      </p:to>
                                    </p:set>
                                    <p:animEffect transition="in" filter="fade">
                                      <p:cBhvr>
                                        <p:cTn id="7" dur="1000"/>
                                        <p:tgtEl>
                                          <p:spTgt spid="106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1000"/>
                                        <p:tgtEl>
                                          <p:spTgt spid="1033"/>
                                        </p:tgtEl>
                                      </p:cBhvr>
                                    </p:animEffect>
                                  </p:childTnLst>
                                </p:cTn>
                              </p:par>
                            </p:childTnLst>
                          </p:cTn>
                        </p:par>
                        <p:par>
                          <p:cTn id="11" fill="hold" nodeType="afterGroup">
                            <p:stCondLst>
                              <p:cond delay="1500"/>
                            </p:stCondLst>
                            <p:childTnLst>
                              <p:par>
                                <p:cTn id="12" presetID="1" presetClass="emph" presetSubtype="2" fill="hold" nodeType="afterEffect">
                                  <p:stCondLst>
                                    <p:cond delay="0"/>
                                  </p:stCondLst>
                                  <p:childTnLst>
                                    <p:animClr clrSpc="rgb" dir="cw">
                                      <p:cBhvr>
                                        <p:cTn id="13" dur="1000" fill="hold"/>
                                        <p:tgtEl>
                                          <p:spTgt spid="1060"/>
                                        </p:tgtEl>
                                        <p:attrNameLst>
                                          <p:attrName>fillcolor</p:attrName>
                                        </p:attrNameLst>
                                      </p:cBhvr>
                                      <p:to>
                                        <a:schemeClr val="folHlink"/>
                                      </p:to>
                                    </p:animClr>
                                    <p:set>
                                      <p:cBhvr>
                                        <p:cTn id="14" dur="1000" fill="hold"/>
                                        <p:tgtEl>
                                          <p:spTgt spid="1060"/>
                                        </p:tgtEl>
                                        <p:attrNameLst>
                                          <p:attrName>fill.type</p:attrName>
                                        </p:attrNameLst>
                                      </p:cBhvr>
                                      <p:to>
                                        <p:strVal val="solid"/>
                                      </p:to>
                                    </p:set>
                                    <p:set>
                                      <p:cBhvr>
                                        <p:cTn id="15" dur="1000" fill="hold"/>
                                        <p:tgtEl>
                                          <p:spTgt spid="1060"/>
                                        </p:tgtEl>
                                        <p:attrNameLst>
                                          <p:attrName>fill.on</p:attrName>
                                        </p:attrNameLst>
                                      </p:cBhvr>
                                      <p:to>
                                        <p:strVal val="true"/>
                                      </p:to>
                                    </p:set>
                                  </p:childTnLst>
                                </p:cTn>
                              </p:par>
                              <p:par>
                                <p:cTn id="16" presetID="1" presetClass="emph" presetSubtype="2" fill="hold" nodeType="withEffect">
                                  <p:stCondLst>
                                    <p:cond delay="700"/>
                                  </p:stCondLst>
                                  <p:childTnLst>
                                    <p:animClr clrSpc="rgb" dir="cw">
                                      <p:cBhvr>
                                        <p:cTn id="17" dur="1000" fill="hold"/>
                                        <p:tgtEl>
                                          <p:spTgt spid="1033"/>
                                        </p:tgtEl>
                                        <p:attrNameLst>
                                          <p:attrName>fillcolor</p:attrName>
                                        </p:attrNameLst>
                                      </p:cBhvr>
                                      <p:to>
                                        <a:schemeClr val="accent1"/>
                                      </p:to>
                                    </p:animClr>
                                    <p:set>
                                      <p:cBhvr>
                                        <p:cTn id="18" dur="1000" fill="hold"/>
                                        <p:tgtEl>
                                          <p:spTgt spid="1033"/>
                                        </p:tgtEl>
                                        <p:attrNameLst>
                                          <p:attrName>fill.type</p:attrName>
                                        </p:attrNameLst>
                                      </p:cBhvr>
                                      <p:to>
                                        <p:strVal val="solid"/>
                                      </p:to>
                                    </p:set>
                                    <p:set>
                                      <p:cBhvr>
                                        <p:cTn id="19" dur="1000" fill="hold"/>
                                        <p:tgtEl>
                                          <p:spTgt spid="10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1060" grpId="0" animBg="1"/>
    </p:bldLst>
  </p:timing>
  <p:txStyles>
    <p:titleStyle>
      <a:lvl1pPr algn="l" rtl="0" eaLnBrk="1" fontAlgn="base" hangingPunct="1">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4400" b="1">
          <a:solidFill>
            <a:schemeClr val="tx2"/>
          </a:solidFill>
          <a:latin typeface="Arial" charset="0"/>
        </a:defRPr>
      </a:lvl2pPr>
      <a:lvl3pPr algn="l" rtl="0" eaLnBrk="1" fontAlgn="base" hangingPunct="1">
        <a:spcBef>
          <a:spcPct val="0"/>
        </a:spcBef>
        <a:spcAft>
          <a:spcPct val="0"/>
        </a:spcAft>
        <a:defRPr sz="4400" b="1">
          <a:solidFill>
            <a:schemeClr val="tx2"/>
          </a:solidFill>
          <a:latin typeface="Arial" charset="0"/>
        </a:defRPr>
      </a:lvl3pPr>
      <a:lvl4pPr algn="l" rtl="0" eaLnBrk="1" fontAlgn="base" hangingPunct="1">
        <a:spcBef>
          <a:spcPct val="0"/>
        </a:spcBef>
        <a:spcAft>
          <a:spcPct val="0"/>
        </a:spcAft>
        <a:defRPr sz="4400" b="1">
          <a:solidFill>
            <a:schemeClr val="tx2"/>
          </a:solidFill>
          <a:latin typeface="Arial" charset="0"/>
        </a:defRPr>
      </a:lvl4pPr>
      <a:lvl5pPr algn="l" rtl="0" eaLnBrk="1" fontAlgn="base" hangingPunct="1">
        <a:spcBef>
          <a:spcPct val="0"/>
        </a:spcBef>
        <a:spcAft>
          <a:spcPct val="0"/>
        </a:spcAft>
        <a:defRPr sz="4400" b="1">
          <a:solidFill>
            <a:schemeClr val="tx2"/>
          </a:solidFill>
          <a:latin typeface="Arial" charset="0"/>
        </a:defRPr>
      </a:lvl5pPr>
      <a:lvl6pPr marL="457200" algn="l" rtl="0" eaLnBrk="1" fontAlgn="base" hangingPunct="1">
        <a:spcBef>
          <a:spcPct val="0"/>
        </a:spcBef>
        <a:spcAft>
          <a:spcPct val="0"/>
        </a:spcAft>
        <a:defRPr sz="4400" b="1">
          <a:solidFill>
            <a:schemeClr val="tx2"/>
          </a:solidFill>
          <a:latin typeface="Arial" charset="0"/>
        </a:defRPr>
      </a:lvl6pPr>
      <a:lvl7pPr marL="914400" algn="l" rtl="0" eaLnBrk="1" fontAlgn="base" hangingPunct="1">
        <a:spcBef>
          <a:spcPct val="0"/>
        </a:spcBef>
        <a:spcAft>
          <a:spcPct val="0"/>
        </a:spcAft>
        <a:defRPr sz="4400" b="1">
          <a:solidFill>
            <a:schemeClr val="tx2"/>
          </a:solidFill>
          <a:latin typeface="Arial" charset="0"/>
        </a:defRPr>
      </a:lvl7pPr>
      <a:lvl8pPr marL="1371600" algn="l" rtl="0" eaLnBrk="1" fontAlgn="base" hangingPunct="1">
        <a:spcBef>
          <a:spcPct val="0"/>
        </a:spcBef>
        <a:spcAft>
          <a:spcPct val="0"/>
        </a:spcAft>
        <a:defRPr sz="4400" b="1">
          <a:solidFill>
            <a:schemeClr val="tx2"/>
          </a:solidFill>
          <a:latin typeface="Arial" charset="0"/>
        </a:defRPr>
      </a:lvl8pPr>
      <a:lvl9pPr marL="1828800" algn="l" rtl="0" eaLnBrk="1" fontAlgn="base" hangingPunct="1">
        <a:spcBef>
          <a:spcPct val="0"/>
        </a:spcBef>
        <a:spcAft>
          <a:spcPct val="0"/>
        </a:spcAft>
        <a:defRPr sz="44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brightontoymuseum.co.uk/w/images/Rheingold_Train_Running_Day,_2013.jp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en.wikipedia.org/wiki/File:FH150_Poster_A4.jp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brightontoymuseum.co.uk/wp-content/uploads/2016/02/meccano-1.jp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hyperlink" Target="http://hskt.weebly.com/uploads/2/3/4/4/23444274/8163485_orig.jpg" TargetMode="Externa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252536" y="3212976"/>
            <a:ext cx="6048672" cy="1384995"/>
          </a:xfrm>
          <a:prstGeom prst="rect">
            <a:avLst/>
          </a:prstGeom>
          <a:noFill/>
        </p:spPr>
        <p:txBody>
          <a:bodyPr wrap="square" rtlCol="0">
            <a:spAutoFit/>
          </a:bodyPr>
          <a:lstStyle/>
          <a:p>
            <a:pPr>
              <a:lnSpc>
                <a:spcPct val="150000"/>
              </a:lnSpc>
            </a:pPr>
            <a:r>
              <a:rPr lang="tr-TR" sz="2800" b="1" dirty="0">
                <a:solidFill>
                  <a:schemeClr val="accent1"/>
                </a:solidFill>
                <a:effectLst>
                  <a:outerShdw blurRad="38100" dist="38100" dir="2700000" algn="tl">
                    <a:srgbClr val="000000">
                      <a:alpha val="43137"/>
                    </a:srgbClr>
                  </a:outerShdw>
                </a:effectLst>
              </a:rPr>
              <a:t>BRIGHTON </a:t>
            </a:r>
          </a:p>
          <a:p>
            <a:pPr>
              <a:lnSpc>
                <a:spcPct val="150000"/>
              </a:lnSpc>
            </a:pPr>
            <a:r>
              <a:rPr lang="tr-TR" sz="2800" b="1" dirty="0">
                <a:solidFill>
                  <a:schemeClr val="accent1"/>
                </a:solidFill>
                <a:effectLst>
                  <a:outerShdw blurRad="38100" dist="38100" dir="2700000" algn="tl">
                    <a:srgbClr val="000000">
                      <a:alpha val="43137"/>
                    </a:srgbClr>
                  </a:outerShdw>
                </a:effectLst>
              </a:rPr>
              <a:t>OYUNCAK VE MODEL </a:t>
            </a:r>
            <a:r>
              <a:rPr lang="tr-TR" sz="2800" b="1" dirty="0" err="1">
                <a:solidFill>
                  <a:schemeClr val="accent1"/>
                </a:solidFill>
                <a:effectLst>
                  <a:outerShdw blurRad="38100" dist="38100" dir="2700000" algn="tl">
                    <a:srgbClr val="000000">
                      <a:alpha val="43137"/>
                    </a:srgbClr>
                  </a:outerShdw>
                </a:effectLst>
              </a:rPr>
              <a:t>MÜZESi</a:t>
            </a:r>
            <a:endParaRPr lang="tr-TR" sz="2800" b="1" dirty="0">
              <a:solidFill>
                <a:schemeClr val="accent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395536" y="332656"/>
            <a:ext cx="6768752" cy="927100"/>
          </a:xfrm>
        </p:spPr>
        <p:txBody>
          <a:bodyPr/>
          <a:lstStyle/>
          <a:p>
            <a:r>
              <a:rPr lang="tr-TR" dirty="0">
                <a:solidFill>
                  <a:schemeClr val="accent1"/>
                </a:solidFill>
                <a:effectLst>
                  <a:outerShdw blurRad="38100" dist="38100" dir="2700000" algn="tl">
                    <a:srgbClr val="000000">
                      <a:alpha val="43137"/>
                    </a:srgbClr>
                  </a:outerShdw>
                </a:effectLst>
              </a:rPr>
              <a:t>Bina Tarihçesi ve Planı</a:t>
            </a:r>
          </a:p>
        </p:txBody>
      </p:sp>
      <p:pic>
        <p:nvPicPr>
          <p:cNvPr id="5" name="Resim 4" descr="https://upload.wikimedia.org/wikipedia/commons/thumb/e/e4/Brighton_Toy_and_Model_Museum%2C_map.jpg/1280px-Brighton_Toy_and_Model_Museum%2C_map.jpg"/>
          <p:cNvPicPr/>
          <p:nvPr/>
        </p:nvPicPr>
        <p:blipFill>
          <a:blip r:embed="rId2"/>
          <a:srcRect/>
          <a:stretch>
            <a:fillRect/>
          </a:stretch>
        </p:blipFill>
        <p:spPr bwMode="auto">
          <a:xfrm>
            <a:off x="827584" y="1484784"/>
            <a:ext cx="7776864" cy="5400600"/>
          </a:xfrm>
          <a:prstGeom prst="rect">
            <a:avLst/>
          </a:prstGeom>
          <a:noFill/>
          <a:ln w="9525">
            <a:noFill/>
            <a:miter lim="800000"/>
            <a:headEnd/>
            <a:tailEnd/>
          </a:ln>
        </p:spPr>
      </p:pic>
    </p:spTree>
    <p:extLst>
      <p:ext uri="{BB962C8B-B14F-4D97-AF65-F5344CB8AC3E}">
        <p14:creationId xmlns:p14="http://schemas.microsoft.com/office/powerpoint/2010/main" val="2053291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395536" y="332656"/>
            <a:ext cx="6768752" cy="927100"/>
          </a:xfrm>
        </p:spPr>
        <p:txBody>
          <a:bodyPr/>
          <a:lstStyle/>
          <a:p>
            <a:r>
              <a:rPr lang="tr-TR" dirty="0">
                <a:solidFill>
                  <a:schemeClr val="accent1"/>
                </a:solidFill>
                <a:effectLst>
                  <a:outerShdw blurRad="38100" dist="38100" dir="2700000" algn="tl">
                    <a:srgbClr val="000000">
                      <a:alpha val="43137"/>
                    </a:srgbClr>
                  </a:outerShdw>
                </a:effectLst>
              </a:rPr>
              <a:t>Bina Tarihçesi ve Planı</a:t>
            </a:r>
          </a:p>
        </p:txBody>
      </p:sp>
      <p:pic>
        <p:nvPicPr>
          <p:cNvPr id="5" name="Resim 4" descr="https://upload.wikimedia.org/wikipedia/commons/c/c3/Brighton_Toy_and_Model_Museum%2C_Arch_One.jpg"/>
          <p:cNvPicPr/>
          <p:nvPr/>
        </p:nvPicPr>
        <p:blipFill>
          <a:blip r:embed="rId3"/>
          <a:srcRect/>
          <a:stretch>
            <a:fillRect/>
          </a:stretch>
        </p:blipFill>
        <p:spPr bwMode="auto">
          <a:xfrm>
            <a:off x="0" y="1196752"/>
            <a:ext cx="3491880" cy="1512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sim 5" descr="http://www.brightontoymuseum.co.uk/w/images/Arch_One.jpg"/>
          <p:cNvPicPr/>
          <p:nvPr/>
        </p:nvPicPr>
        <p:blipFill>
          <a:blip r:embed="rId4"/>
          <a:srcRect/>
          <a:stretch>
            <a:fillRect/>
          </a:stretch>
        </p:blipFill>
        <p:spPr bwMode="auto">
          <a:xfrm>
            <a:off x="3830236" y="1352457"/>
            <a:ext cx="2491640" cy="20257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Metin kutusu 6"/>
          <p:cNvSpPr txBox="1"/>
          <p:nvPr/>
        </p:nvSpPr>
        <p:spPr>
          <a:xfrm>
            <a:off x="107504" y="2924944"/>
            <a:ext cx="4968552" cy="3631763"/>
          </a:xfrm>
          <a:prstGeom prst="rect">
            <a:avLst/>
          </a:prstGeom>
          <a:noFill/>
        </p:spPr>
        <p:txBody>
          <a:bodyPr wrap="square" rtlCol="0">
            <a:spAutoFit/>
          </a:bodyPr>
          <a:lstStyle/>
          <a:p>
            <a:pPr algn="just"/>
            <a:r>
              <a:rPr lang="tr-TR" sz="2000" b="1" dirty="0"/>
              <a:t>Müzenin 1. kemer girişi;</a:t>
            </a:r>
          </a:p>
          <a:p>
            <a:pPr marL="342900" indent="-342900" algn="just">
              <a:lnSpc>
                <a:spcPct val="150000"/>
              </a:lnSpc>
              <a:buAutoNum type="arabicPeriod"/>
            </a:pPr>
            <a:r>
              <a:rPr lang="tr-TR" sz="2000" i="1" dirty="0"/>
              <a:t>Fuaye (giriş salonu)</a:t>
            </a:r>
          </a:p>
          <a:p>
            <a:pPr marL="342900" indent="-342900" algn="just">
              <a:lnSpc>
                <a:spcPct val="150000"/>
              </a:lnSpc>
              <a:buAutoNum type="arabicPeriod"/>
            </a:pPr>
            <a:r>
              <a:rPr lang="tr-TR" sz="2000" i="1" dirty="0"/>
              <a:t>Dükkan (alışveriş alanı)</a:t>
            </a:r>
          </a:p>
          <a:p>
            <a:pPr marL="342900" indent="-342900" algn="just">
              <a:lnSpc>
                <a:spcPct val="150000"/>
              </a:lnSpc>
              <a:buAutoNum type="arabicPeriod"/>
            </a:pPr>
            <a:r>
              <a:rPr lang="tr-TR" sz="2000" i="1" dirty="0"/>
              <a:t>Ücretsiz ziyaretçi bilgilendirme noktası</a:t>
            </a:r>
          </a:p>
          <a:p>
            <a:pPr marL="342900" indent="-342900" algn="just">
              <a:lnSpc>
                <a:spcPct val="150000"/>
              </a:lnSpc>
              <a:buAutoNum type="arabicPeriod"/>
            </a:pPr>
            <a:r>
              <a:rPr lang="tr-TR" sz="2000" i="1" dirty="0" err="1"/>
              <a:t>Koleksiyoner</a:t>
            </a:r>
            <a:r>
              <a:rPr lang="tr-TR" sz="2000" i="1" dirty="0"/>
              <a:t> Pazarı</a:t>
            </a:r>
          </a:p>
          <a:p>
            <a:pPr marL="342900" indent="-342900" algn="just">
              <a:lnSpc>
                <a:spcPct val="150000"/>
              </a:lnSpc>
              <a:buAutoNum type="arabicPeriod"/>
            </a:pPr>
            <a:r>
              <a:rPr lang="tr-TR" sz="2000" i="1" dirty="0"/>
              <a:t>Halka kapalı ofisler, inşaat ve restorasyon atölyeleri</a:t>
            </a:r>
          </a:p>
          <a:p>
            <a:pPr marL="342900" indent="-342900" algn="just">
              <a:lnSpc>
                <a:spcPct val="150000"/>
              </a:lnSpc>
              <a:buAutoNum type="arabicPeriod"/>
            </a:pPr>
            <a:r>
              <a:rPr lang="tr-TR" sz="2000" i="1" dirty="0"/>
              <a:t>Referans kütüphanesi (</a:t>
            </a:r>
            <a:r>
              <a:rPr lang="tr-TR" sz="2000" i="1" dirty="0" err="1"/>
              <a:t>Bassett-Lowke</a:t>
            </a:r>
            <a:endParaRPr lang="tr-TR" sz="2000" i="1" dirty="0"/>
          </a:p>
        </p:txBody>
      </p:sp>
      <p:pic>
        <p:nvPicPr>
          <p:cNvPr id="8" name="Resim 7" descr="http://www.brightontoymuseum.co.uk/w/images/Cast_lead_ships_(Collectors'_Market).jpg"/>
          <p:cNvPicPr/>
          <p:nvPr/>
        </p:nvPicPr>
        <p:blipFill>
          <a:blip r:embed="rId5"/>
          <a:srcRect/>
          <a:stretch>
            <a:fillRect/>
          </a:stretch>
        </p:blipFill>
        <p:spPr bwMode="auto">
          <a:xfrm>
            <a:off x="3441556" y="4615332"/>
            <a:ext cx="3168352" cy="22426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Resim 8" descr="http://www.brightontoymuseum.co.uk/w/images/Gauge_0_cabinet_(Collectors_Market).jpg"/>
          <p:cNvPicPr/>
          <p:nvPr/>
        </p:nvPicPr>
        <p:blipFill>
          <a:blip r:embed="rId6"/>
          <a:srcRect/>
          <a:stretch>
            <a:fillRect/>
          </a:stretch>
        </p:blipFill>
        <p:spPr bwMode="auto">
          <a:xfrm>
            <a:off x="6784850" y="1952836"/>
            <a:ext cx="2359149" cy="4314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27801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395536" y="332656"/>
            <a:ext cx="6768752" cy="927100"/>
          </a:xfrm>
        </p:spPr>
        <p:txBody>
          <a:bodyPr/>
          <a:lstStyle/>
          <a:p>
            <a:r>
              <a:rPr lang="tr-TR" dirty="0">
                <a:solidFill>
                  <a:schemeClr val="accent1"/>
                </a:solidFill>
                <a:effectLst>
                  <a:outerShdw blurRad="38100" dist="38100" dir="2700000" algn="tl">
                    <a:srgbClr val="000000">
                      <a:alpha val="43137"/>
                    </a:srgbClr>
                  </a:outerShdw>
                </a:effectLst>
              </a:rPr>
              <a:t>Bina Tarihçesi ve Planı</a:t>
            </a:r>
          </a:p>
        </p:txBody>
      </p:sp>
      <p:pic>
        <p:nvPicPr>
          <p:cNvPr id="5" name="Resim 4" descr="https://upload.wikimedia.org/wikipedia/commons/thumb/7/71/Brighton_Toy_and_Model_Museum%2C_Arch_Two_interior.jpg/1920px-Brighton_Toy_and_Model_Museum%2C_Arch_Two_interior.jpg"/>
          <p:cNvPicPr/>
          <p:nvPr/>
        </p:nvPicPr>
        <p:blipFill>
          <a:blip r:embed="rId2"/>
          <a:srcRect/>
          <a:stretch>
            <a:fillRect/>
          </a:stretch>
        </p:blipFill>
        <p:spPr bwMode="auto">
          <a:xfrm>
            <a:off x="107504" y="2275125"/>
            <a:ext cx="4608512" cy="3170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Dikdörtgen 5"/>
          <p:cNvSpPr/>
          <p:nvPr/>
        </p:nvSpPr>
        <p:spPr>
          <a:xfrm>
            <a:off x="4716016" y="2183373"/>
            <a:ext cx="4427984" cy="3477875"/>
          </a:xfrm>
          <a:prstGeom prst="rect">
            <a:avLst/>
          </a:prstGeom>
        </p:spPr>
        <p:txBody>
          <a:bodyPr wrap="square">
            <a:spAutoFit/>
          </a:bodyPr>
          <a:lstStyle/>
          <a:p>
            <a:pPr algn="just"/>
            <a:r>
              <a:rPr lang="tr-TR" sz="2000" b="1" dirty="0">
                <a:solidFill>
                  <a:srgbClr val="0070C0"/>
                </a:solidFill>
              </a:rPr>
              <a:t>1930’larda yapılmış büyük  demiryolu düzenlemesi, demiryolu kasabası ve kırsal bölge düzenlemesi, lokomotif modelleri, yumuşak - pelüş  oyuncaklar, kuklalar, (</a:t>
            </a:r>
            <a:r>
              <a:rPr lang="tr-TR" sz="2000" b="1" dirty="0" err="1">
                <a:solidFill>
                  <a:srgbClr val="0070C0"/>
                </a:solidFill>
              </a:rPr>
              <a:t>marionettes</a:t>
            </a:r>
            <a:r>
              <a:rPr lang="tr-TR" sz="2000" b="1" dirty="0">
                <a:solidFill>
                  <a:srgbClr val="0070C0"/>
                </a:solidFill>
              </a:rPr>
              <a:t> </a:t>
            </a:r>
            <a:r>
              <a:rPr lang="tr-TR" sz="2000" b="1" dirty="0" err="1">
                <a:solidFill>
                  <a:srgbClr val="0070C0"/>
                </a:solidFill>
              </a:rPr>
              <a:t>and</a:t>
            </a:r>
            <a:r>
              <a:rPr lang="tr-TR" sz="2000" b="1" dirty="0">
                <a:solidFill>
                  <a:srgbClr val="0070C0"/>
                </a:solidFill>
              </a:rPr>
              <a:t> </a:t>
            </a:r>
            <a:r>
              <a:rPr lang="tr-TR" sz="2000" b="1" dirty="0" err="1">
                <a:solidFill>
                  <a:srgbClr val="0070C0"/>
                </a:solidFill>
              </a:rPr>
              <a:t>puppets</a:t>
            </a:r>
            <a:r>
              <a:rPr lang="tr-TR" sz="2000" b="1" dirty="0">
                <a:solidFill>
                  <a:srgbClr val="0070C0"/>
                </a:solidFill>
              </a:rPr>
              <a:t>), inşaat oyuncakları, bina inşaat setleri, model gemiler, uzaktan kumandalı model uçaklar, çiftlik, sirk, hayvanat bahçesi ve gemi oyuncak setleri içermektedir.  </a:t>
            </a:r>
          </a:p>
        </p:txBody>
      </p:sp>
      <p:sp>
        <p:nvSpPr>
          <p:cNvPr id="7" name="Dikdörtgen 6"/>
          <p:cNvSpPr/>
          <p:nvPr/>
        </p:nvSpPr>
        <p:spPr>
          <a:xfrm>
            <a:off x="97938" y="1670036"/>
            <a:ext cx="8892480" cy="461665"/>
          </a:xfrm>
          <a:prstGeom prst="rect">
            <a:avLst/>
          </a:prstGeom>
        </p:spPr>
        <p:txBody>
          <a:bodyPr wrap="square">
            <a:spAutoFit/>
          </a:bodyPr>
          <a:lstStyle/>
          <a:p>
            <a:pPr algn="just"/>
            <a:r>
              <a:rPr lang="tr-TR" sz="2400" b="1" dirty="0">
                <a:solidFill>
                  <a:schemeClr val="accent2"/>
                </a:solidFill>
                <a:effectLst>
                  <a:outerShdw blurRad="38100" dist="38100" dir="2700000" algn="tl">
                    <a:srgbClr val="000000">
                      <a:alpha val="43137"/>
                    </a:srgbClr>
                  </a:outerShdw>
                </a:effectLst>
              </a:rPr>
              <a:t>Sonraki  üç kemerli alan müzenin esas bölümleridir.</a:t>
            </a:r>
          </a:p>
        </p:txBody>
      </p:sp>
      <p:sp>
        <p:nvSpPr>
          <p:cNvPr id="8" name="Dikdörtgen 7"/>
          <p:cNvSpPr/>
          <p:nvPr/>
        </p:nvSpPr>
        <p:spPr>
          <a:xfrm>
            <a:off x="107504" y="5601434"/>
            <a:ext cx="9036496" cy="707886"/>
          </a:xfrm>
          <a:prstGeom prst="rect">
            <a:avLst/>
          </a:prstGeom>
        </p:spPr>
        <p:txBody>
          <a:bodyPr wrap="square">
            <a:spAutoFit/>
          </a:bodyPr>
          <a:lstStyle/>
          <a:p>
            <a:pPr algn="just"/>
            <a:r>
              <a:rPr lang="tr-TR" sz="2000" b="1" dirty="0">
                <a:solidFill>
                  <a:schemeClr val="accent1"/>
                </a:solidFill>
                <a:effectLst>
                  <a:outerShdw blurRad="38100" dist="38100" dir="2700000" algn="tl">
                    <a:srgbClr val="000000">
                      <a:alpha val="43137"/>
                    </a:srgbClr>
                  </a:outerShdw>
                </a:effectLst>
              </a:rPr>
              <a:t>Ayrıca döküm </a:t>
            </a:r>
            <a:r>
              <a:rPr lang="tr-TR" sz="2000" b="1" dirty="0" err="1">
                <a:solidFill>
                  <a:schemeClr val="accent1"/>
                </a:solidFill>
                <a:effectLst>
                  <a:outerShdw blurRad="38100" dist="38100" dir="2700000" algn="tl">
                    <a:srgbClr val="000000">
                      <a:alpha val="43137"/>
                    </a:srgbClr>
                  </a:outerShdw>
                </a:effectLst>
              </a:rPr>
              <a:t>Matchbox</a:t>
            </a:r>
            <a:r>
              <a:rPr lang="tr-TR" sz="2000" b="1" dirty="0">
                <a:solidFill>
                  <a:schemeClr val="accent1"/>
                </a:solidFill>
                <a:effectLst>
                  <a:outerShdw blurRad="38100" dist="38100" dir="2700000" algn="tl">
                    <a:srgbClr val="000000">
                      <a:alpha val="43137"/>
                    </a:srgbClr>
                  </a:outerShdw>
                </a:effectLst>
              </a:rPr>
              <a:t>, </a:t>
            </a:r>
            <a:r>
              <a:rPr lang="tr-TR" sz="2000" b="1" dirty="0" err="1">
                <a:solidFill>
                  <a:schemeClr val="accent1"/>
                </a:solidFill>
                <a:effectLst>
                  <a:outerShdw blurRad="38100" dist="38100" dir="2700000" algn="tl">
                    <a:srgbClr val="000000">
                      <a:alpha val="43137"/>
                    </a:srgbClr>
                  </a:outerShdw>
                </a:effectLst>
              </a:rPr>
              <a:t>Dinky</a:t>
            </a:r>
            <a:r>
              <a:rPr lang="tr-TR" sz="2000" b="1" dirty="0">
                <a:solidFill>
                  <a:schemeClr val="accent1"/>
                </a:solidFill>
                <a:effectLst>
                  <a:outerShdw blurRad="38100" dist="38100" dir="2700000" algn="tl">
                    <a:srgbClr val="000000">
                      <a:alpha val="43137"/>
                    </a:srgbClr>
                  </a:outerShdw>
                </a:effectLst>
              </a:rPr>
              <a:t> </a:t>
            </a:r>
            <a:r>
              <a:rPr lang="tr-TR" sz="2000" b="1" dirty="0" err="1">
                <a:solidFill>
                  <a:schemeClr val="accent1"/>
                </a:solidFill>
                <a:effectLst>
                  <a:outerShdw blurRad="38100" dist="38100" dir="2700000" algn="tl">
                    <a:srgbClr val="000000">
                      <a:alpha val="43137"/>
                    </a:srgbClr>
                  </a:outerShdw>
                </a:effectLst>
              </a:rPr>
              <a:t>Toys</a:t>
            </a:r>
            <a:r>
              <a:rPr lang="tr-TR" sz="2000" b="1" dirty="0">
                <a:solidFill>
                  <a:schemeClr val="accent1"/>
                </a:solidFill>
                <a:effectLst>
                  <a:outerShdw blurRad="38100" dist="38100" dir="2700000" algn="tl">
                    <a:srgbClr val="000000">
                      <a:alpha val="43137"/>
                    </a:srgbClr>
                  </a:outerShdw>
                </a:effectLst>
              </a:rPr>
              <a:t>, </a:t>
            </a:r>
            <a:r>
              <a:rPr lang="tr-TR" sz="2000" b="1" dirty="0" err="1">
                <a:solidFill>
                  <a:schemeClr val="accent1"/>
                </a:solidFill>
                <a:effectLst>
                  <a:outerShdw blurRad="38100" dist="38100" dir="2700000" algn="tl">
                    <a:srgbClr val="000000">
                      <a:alpha val="43137"/>
                    </a:srgbClr>
                  </a:outerShdw>
                </a:effectLst>
              </a:rPr>
              <a:t>Corgi</a:t>
            </a:r>
            <a:r>
              <a:rPr lang="tr-TR" sz="2000" b="1" dirty="0">
                <a:solidFill>
                  <a:schemeClr val="accent1"/>
                </a:solidFill>
                <a:effectLst>
                  <a:outerShdw blurRad="38100" dist="38100" dir="2700000" algn="tl">
                    <a:srgbClr val="000000">
                      <a:alpha val="43137"/>
                    </a:srgbClr>
                  </a:outerShdw>
                </a:effectLst>
              </a:rPr>
              <a:t> </a:t>
            </a:r>
            <a:r>
              <a:rPr lang="tr-TR" sz="2000" b="1" dirty="0" err="1">
                <a:solidFill>
                  <a:schemeClr val="accent1"/>
                </a:solidFill>
                <a:effectLst>
                  <a:outerShdw blurRad="38100" dist="38100" dir="2700000" algn="tl">
                    <a:srgbClr val="000000">
                      <a:alpha val="43137"/>
                    </a:srgbClr>
                  </a:outerShdw>
                </a:effectLst>
              </a:rPr>
              <a:t>Toys</a:t>
            </a:r>
            <a:r>
              <a:rPr lang="tr-TR" sz="2000" b="1" dirty="0">
                <a:solidFill>
                  <a:schemeClr val="accent1"/>
                </a:solidFill>
                <a:effectLst>
                  <a:outerShdw blurRad="38100" dist="38100" dir="2700000" algn="tl">
                    <a:srgbClr val="000000">
                      <a:alpha val="43137"/>
                    </a:srgbClr>
                  </a:outerShdw>
                </a:effectLst>
              </a:rPr>
              <a:t> ve Spot-On döküm oyuncak modellerinin sergilendiği vitrinler  de buradadır.</a:t>
            </a:r>
          </a:p>
        </p:txBody>
      </p:sp>
    </p:spTree>
    <p:extLst>
      <p:ext uri="{BB962C8B-B14F-4D97-AF65-F5344CB8AC3E}">
        <p14:creationId xmlns:p14="http://schemas.microsoft.com/office/powerpoint/2010/main" val="3212747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395536" y="332656"/>
            <a:ext cx="6768752" cy="927100"/>
          </a:xfrm>
        </p:spPr>
        <p:txBody>
          <a:bodyPr/>
          <a:lstStyle/>
          <a:p>
            <a:r>
              <a:rPr lang="tr-TR" dirty="0">
                <a:solidFill>
                  <a:schemeClr val="accent1"/>
                </a:solidFill>
                <a:effectLst>
                  <a:outerShdw blurRad="38100" dist="38100" dir="2700000" algn="tl">
                    <a:srgbClr val="000000">
                      <a:alpha val="43137"/>
                    </a:srgbClr>
                  </a:outerShdw>
                </a:effectLst>
              </a:rPr>
              <a:t>Bina Tarihçesi ve Planı</a:t>
            </a:r>
          </a:p>
        </p:txBody>
      </p:sp>
      <p:pic>
        <p:nvPicPr>
          <p:cNvPr id="5" name="Resim 4" descr="http://www.brightontoymuseum.co.uk/w/images/Model_railway_layouts,_Brighton_Toy_and_Model_Museum.jpg"/>
          <p:cNvPicPr/>
          <p:nvPr/>
        </p:nvPicPr>
        <p:blipFill>
          <a:blip r:embed="rId2" cstate="print"/>
          <a:srcRect/>
          <a:stretch>
            <a:fillRect/>
          </a:stretch>
        </p:blipFill>
        <p:spPr bwMode="auto">
          <a:xfrm>
            <a:off x="88490" y="1052737"/>
            <a:ext cx="4771542" cy="3168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sim 5" descr="https://upload.wikimedia.org/wikipedia/commons/b/b7/Brighton_Toy_and_Model_Museum%2C_interior%2C_Arch_Four_display_space.jpg"/>
          <p:cNvPicPr/>
          <p:nvPr/>
        </p:nvPicPr>
        <p:blipFill>
          <a:blip r:embed="rId3" cstate="print"/>
          <a:srcRect/>
          <a:stretch>
            <a:fillRect/>
          </a:stretch>
        </p:blipFill>
        <p:spPr bwMode="auto">
          <a:xfrm>
            <a:off x="4499992" y="3933056"/>
            <a:ext cx="4553823" cy="2744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20697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sp>
        <p:nvSpPr>
          <p:cNvPr id="5" name="Dikdörtgen 4"/>
          <p:cNvSpPr/>
          <p:nvPr/>
        </p:nvSpPr>
        <p:spPr>
          <a:xfrm>
            <a:off x="118664" y="2924944"/>
            <a:ext cx="5029399" cy="1538883"/>
          </a:xfrm>
          <a:prstGeom prst="rect">
            <a:avLst/>
          </a:prstGeom>
        </p:spPr>
        <p:txBody>
          <a:bodyPr wrap="square">
            <a:spAutoFit/>
          </a:bodyPr>
          <a:lstStyle/>
          <a:p>
            <a:r>
              <a:rPr lang="tr-TR" sz="2800" b="1" dirty="0">
                <a:solidFill>
                  <a:srgbClr val="0070C0"/>
                </a:solidFill>
              </a:rPr>
              <a:t>10 Kasım 2012</a:t>
            </a:r>
          </a:p>
          <a:p>
            <a:endParaRPr lang="tr-TR" b="1" dirty="0"/>
          </a:p>
          <a:p>
            <a:r>
              <a:rPr lang="tr-TR" sz="2400" b="1" dirty="0" err="1">
                <a:solidFill>
                  <a:srgbClr val="7030A0"/>
                </a:solidFill>
              </a:rPr>
              <a:t>Bassett-Lowke</a:t>
            </a:r>
            <a:r>
              <a:rPr lang="tr-TR" sz="2400" b="1" dirty="0">
                <a:solidFill>
                  <a:srgbClr val="7030A0"/>
                </a:solidFill>
              </a:rPr>
              <a:t> </a:t>
            </a:r>
            <a:r>
              <a:rPr lang="tr-TR" sz="2400" b="1" dirty="0" err="1">
                <a:solidFill>
                  <a:srgbClr val="7030A0"/>
                </a:solidFill>
              </a:rPr>
              <a:t>Coronation</a:t>
            </a:r>
            <a:r>
              <a:rPr lang="tr-TR" sz="2400" b="1" dirty="0">
                <a:solidFill>
                  <a:srgbClr val="7030A0"/>
                </a:solidFill>
              </a:rPr>
              <a:t> </a:t>
            </a:r>
            <a:r>
              <a:rPr lang="tr-TR" sz="2400" b="1" dirty="0" err="1">
                <a:solidFill>
                  <a:srgbClr val="7030A0"/>
                </a:solidFill>
              </a:rPr>
              <a:t>Scot</a:t>
            </a:r>
            <a:r>
              <a:rPr lang="tr-TR" sz="2400" b="1" dirty="0">
                <a:solidFill>
                  <a:srgbClr val="7030A0"/>
                </a:solidFill>
              </a:rPr>
              <a:t> </a:t>
            </a:r>
          </a:p>
          <a:p>
            <a:r>
              <a:rPr lang="tr-TR" sz="2400" b="1" dirty="0">
                <a:solidFill>
                  <a:srgbClr val="7030A0"/>
                </a:solidFill>
              </a:rPr>
              <a:t>trenlerinin 75. Yıldönümü  </a:t>
            </a:r>
          </a:p>
        </p:txBody>
      </p:sp>
      <p:sp>
        <p:nvSpPr>
          <p:cNvPr id="6" name="Metin kutusu 5"/>
          <p:cNvSpPr txBox="1"/>
          <p:nvPr/>
        </p:nvSpPr>
        <p:spPr>
          <a:xfrm>
            <a:off x="118664" y="1124744"/>
            <a:ext cx="373325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2800" spc="200" dirty="0">
                <a:effectLst>
                  <a:outerShdw blurRad="38100" dist="38100" dir="2700000" algn="tl">
                    <a:srgbClr val="000000">
                      <a:alpha val="43137"/>
                    </a:srgbClr>
                  </a:outerShdw>
                </a:effectLst>
              </a:rPr>
              <a:t>Train </a:t>
            </a:r>
            <a:r>
              <a:rPr lang="tr-TR" sz="2800" spc="200" dirty="0" err="1">
                <a:effectLst>
                  <a:outerShdw blurRad="38100" dist="38100" dir="2700000" algn="tl">
                    <a:srgbClr val="000000">
                      <a:alpha val="43137"/>
                    </a:srgbClr>
                  </a:outerShdw>
                </a:effectLst>
              </a:rPr>
              <a:t>Running</a:t>
            </a:r>
            <a:r>
              <a:rPr lang="tr-TR" sz="2800" spc="200" dirty="0">
                <a:effectLst>
                  <a:outerShdw blurRad="38100" dist="38100" dir="2700000" algn="tl">
                    <a:srgbClr val="000000">
                      <a:alpha val="43137"/>
                    </a:srgbClr>
                  </a:outerShdw>
                </a:effectLst>
              </a:rPr>
              <a:t> </a:t>
            </a:r>
            <a:r>
              <a:rPr lang="tr-TR" sz="2800" spc="200" dirty="0" err="1">
                <a:effectLst>
                  <a:outerShdw blurRad="38100" dist="38100" dir="2700000" algn="tl">
                    <a:srgbClr val="000000">
                      <a:alpha val="43137"/>
                    </a:srgbClr>
                  </a:outerShdw>
                </a:effectLst>
              </a:rPr>
              <a:t>Day</a:t>
            </a:r>
            <a:endParaRPr lang="tr-TR" sz="2800" spc="200" dirty="0">
              <a:effectLst>
                <a:outerShdw blurRad="38100" dist="38100" dir="2700000" algn="tl">
                  <a:srgbClr val="000000">
                    <a:alpha val="43137"/>
                  </a:srgbClr>
                </a:outerShdw>
              </a:effectLst>
            </a:endParaRPr>
          </a:p>
        </p:txBody>
      </p:sp>
      <p:pic>
        <p:nvPicPr>
          <p:cNvPr id="7" name="Resim 6" descr="File:Coronation Scot poster Train Running Day 2012.jpg"/>
          <p:cNvPicPr/>
          <p:nvPr/>
        </p:nvPicPr>
        <p:blipFill>
          <a:blip r:embed="rId2"/>
          <a:srcRect/>
          <a:stretch>
            <a:fillRect/>
          </a:stretch>
        </p:blipFill>
        <p:spPr bwMode="auto">
          <a:xfrm>
            <a:off x="5148064" y="1386354"/>
            <a:ext cx="3867202" cy="5479020"/>
          </a:xfrm>
          <a:prstGeom prst="rect">
            <a:avLst/>
          </a:prstGeom>
          <a:noFill/>
          <a:ln w="9525">
            <a:noFill/>
            <a:miter lim="800000"/>
            <a:headEnd/>
            <a:tailEnd/>
          </a:ln>
        </p:spPr>
      </p:pic>
    </p:spTree>
    <p:extLst>
      <p:ext uri="{BB962C8B-B14F-4D97-AF65-F5344CB8AC3E}">
        <p14:creationId xmlns:p14="http://schemas.microsoft.com/office/powerpoint/2010/main" val="3902146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sp>
        <p:nvSpPr>
          <p:cNvPr id="5" name="Metin kutusu 4"/>
          <p:cNvSpPr txBox="1"/>
          <p:nvPr/>
        </p:nvSpPr>
        <p:spPr>
          <a:xfrm>
            <a:off x="118664" y="1124744"/>
            <a:ext cx="373325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2800" spc="200" dirty="0">
                <a:effectLst>
                  <a:outerShdw blurRad="38100" dist="38100" dir="2700000" algn="tl">
                    <a:srgbClr val="000000">
                      <a:alpha val="43137"/>
                    </a:srgbClr>
                  </a:outerShdw>
                </a:effectLst>
              </a:rPr>
              <a:t>Train </a:t>
            </a:r>
            <a:r>
              <a:rPr lang="tr-TR" sz="2800" spc="200" dirty="0" err="1">
                <a:effectLst>
                  <a:outerShdw blurRad="38100" dist="38100" dir="2700000" algn="tl">
                    <a:srgbClr val="000000">
                      <a:alpha val="43137"/>
                    </a:srgbClr>
                  </a:outerShdw>
                </a:effectLst>
              </a:rPr>
              <a:t>Running</a:t>
            </a:r>
            <a:r>
              <a:rPr lang="tr-TR" sz="2800" spc="200" dirty="0">
                <a:effectLst>
                  <a:outerShdw blurRad="38100" dist="38100" dir="2700000" algn="tl">
                    <a:srgbClr val="000000">
                      <a:alpha val="43137"/>
                    </a:srgbClr>
                  </a:outerShdw>
                </a:effectLst>
              </a:rPr>
              <a:t> </a:t>
            </a:r>
            <a:r>
              <a:rPr lang="tr-TR" sz="2800" spc="200" dirty="0" err="1">
                <a:effectLst>
                  <a:outerShdw blurRad="38100" dist="38100" dir="2700000" algn="tl">
                    <a:srgbClr val="000000">
                      <a:alpha val="43137"/>
                    </a:srgbClr>
                  </a:outerShdw>
                </a:effectLst>
              </a:rPr>
              <a:t>Day</a:t>
            </a:r>
            <a:endParaRPr lang="tr-TR" sz="2800" spc="200" dirty="0">
              <a:effectLst>
                <a:outerShdw blurRad="38100" dist="38100" dir="2700000" algn="tl">
                  <a:srgbClr val="000000">
                    <a:alpha val="43137"/>
                  </a:srgbClr>
                </a:outerShdw>
              </a:effectLst>
            </a:endParaRPr>
          </a:p>
        </p:txBody>
      </p:sp>
      <p:pic>
        <p:nvPicPr>
          <p:cNvPr id="6" name="Resim 5" descr="Günü etkinliği Koşu Kasım 2013 Train kitapçık kapak">
            <a:hlinkClick r:id="rId2"/>
          </p:cNvPr>
          <p:cNvPicPr/>
          <p:nvPr/>
        </p:nvPicPr>
        <p:blipFill>
          <a:blip r:embed="rId3"/>
          <a:srcRect/>
          <a:stretch>
            <a:fillRect/>
          </a:stretch>
        </p:blipFill>
        <p:spPr bwMode="auto">
          <a:xfrm>
            <a:off x="4961497" y="1340768"/>
            <a:ext cx="4176464" cy="5472608"/>
          </a:xfrm>
          <a:prstGeom prst="rect">
            <a:avLst/>
          </a:prstGeom>
          <a:noFill/>
          <a:ln w="9525">
            <a:noFill/>
            <a:miter lim="800000"/>
            <a:headEnd/>
            <a:tailEnd/>
          </a:ln>
        </p:spPr>
      </p:pic>
      <p:sp>
        <p:nvSpPr>
          <p:cNvPr id="7" name="Dikdörtgen 6"/>
          <p:cNvSpPr/>
          <p:nvPr/>
        </p:nvSpPr>
        <p:spPr>
          <a:xfrm>
            <a:off x="0" y="2492896"/>
            <a:ext cx="4961498" cy="2739211"/>
          </a:xfrm>
          <a:prstGeom prst="rect">
            <a:avLst/>
          </a:prstGeom>
        </p:spPr>
        <p:txBody>
          <a:bodyPr wrap="square">
            <a:spAutoFit/>
          </a:bodyPr>
          <a:lstStyle/>
          <a:p>
            <a:r>
              <a:rPr lang="en-GB" sz="2800" b="1" dirty="0">
                <a:solidFill>
                  <a:srgbClr val="0070C0"/>
                </a:solidFill>
              </a:rPr>
              <a:t>9 </a:t>
            </a:r>
            <a:r>
              <a:rPr lang="en-GB" sz="2800" b="1" dirty="0" err="1">
                <a:solidFill>
                  <a:srgbClr val="0070C0"/>
                </a:solidFill>
              </a:rPr>
              <a:t>Kasım</a:t>
            </a:r>
            <a:r>
              <a:rPr lang="en-GB" sz="2800" b="1" dirty="0">
                <a:solidFill>
                  <a:srgbClr val="0070C0"/>
                </a:solidFill>
              </a:rPr>
              <a:t> 2013</a:t>
            </a:r>
            <a:endParaRPr lang="tr-TR" sz="2800" b="1" dirty="0">
              <a:solidFill>
                <a:srgbClr val="0070C0"/>
              </a:solidFill>
            </a:endParaRPr>
          </a:p>
          <a:p>
            <a:endParaRPr lang="tr-TR" sz="2400" dirty="0"/>
          </a:p>
          <a:p>
            <a:r>
              <a:rPr lang="en-GB" sz="2400" b="1" dirty="0">
                <a:solidFill>
                  <a:srgbClr val="7030A0"/>
                </a:solidFill>
              </a:rPr>
              <a:t>1930’larda “Ren </a:t>
            </a:r>
            <a:r>
              <a:rPr lang="en-GB" sz="2400" b="1" dirty="0" err="1">
                <a:solidFill>
                  <a:srgbClr val="7030A0"/>
                </a:solidFill>
              </a:rPr>
              <a:t>boyunca</a:t>
            </a:r>
            <a:r>
              <a:rPr lang="en-GB" sz="2400" b="1" dirty="0">
                <a:solidFill>
                  <a:srgbClr val="7030A0"/>
                </a:solidFill>
              </a:rPr>
              <a:t> </a:t>
            </a:r>
            <a:r>
              <a:rPr lang="en-GB" sz="2400" b="1" dirty="0" err="1">
                <a:solidFill>
                  <a:srgbClr val="7030A0"/>
                </a:solidFill>
              </a:rPr>
              <a:t>ve</a:t>
            </a:r>
            <a:r>
              <a:rPr lang="en-GB" sz="2400" b="1" dirty="0">
                <a:solidFill>
                  <a:srgbClr val="7030A0"/>
                </a:solidFill>
              </a:rPr>
              <a:t> </a:t>
            </a:r>
            <a:r>
              <a:rPr lang="en-GB" sz="2400" b="1" dirty="0" err="1">
                <a:solidFill>
                  <a:srgbClr val="7030A0"/>
                </a:solidFill>
              </a:rPr>
              <a:t>Alpler</a:t>
            </a:r>
            <a:r>
              <a:rPr lang="en-GB" sz="2400" b="1" dirty="0">
                <a:solidFill>
                  <a:srgbClr val="7030A0"/>
                </a:solidFill>
              </a:rPr>
              <a:t> </a:t>
            </a:r>
            <a:r>
              <a:rPr lang="en-GB" sz="2400" b="1" dirty="0" err="1">
                <a:solidFill>
                  <a:srgbClr val="7030A0"/>
                </a:solidFill>
              </a:rPr>
              <a:t>üzerinde</a:t>
            </a:r>
            <a:r>
              <a:rPr lang="tr-TR" sz="2400" b="1" dirty="0">
                <a:solidFill>
                  <a:srgbClr val="7030A0"/>
                </a:solidFill>
              </a:rPr>
              <a:t>,</a:t>
            </a:r>
            <a:r>
              <a:rPr lang="en-GB" sz="2400" b="1" dirty="0">
                <a:solidFill>
                  <a:srgbClr val="7030A0"/>
                </a:solidFill>
              </a:rPr>
              <a:t> </a:t>
            </a:r>
            <a:r>
              <a:rPr lang="en-GB" sz="2400" b="1" dirty="0" err="1">
                <a:solidFill>
                  <a:srgbClr val="7030A0"/>
                </a:solidFill>
              </a:rPr>
              <a:t>İngiltere</a:t>
            </a:r>
            <a:r>
              <a:rPr lang="en-GB" sz="2400" b="1" dirty="0">
                <a:solidFill>
                  <a:srgbClr val="7030A0"/>
                </a:solidFill>
              </a:rPr>
              <a:t> </a:t>
            </a:r>
            <a:r>
              <a:rPr lang="en-GB" sz="2400" b="1" dirty="0" err="1">
                <a:solidFill>
                  <a:srgbClr val="7030A0"/>
                </a:solidFill>
              </a:rPr>
              <a:t>karşısında</a:t>
            </a:r>
            <a:r>
              <a:rPr lang="en-GB" sz="2400" b="1" dirty="0">
                <a:solidFill>
                  <a:srgbClr val="7030A0"/>
                </a:solidFill>
              </a:rPr>
              <a:t>” </a:t>
            </a:r>
            <a:endParaRPr lang="tr-TR" sz="2400" b="1" dirty="0">
              <a:solidFill>
                <a:srgbClr val="7030A0"/>
              </a:solidFill>
            </a:endParaRPr>
          </a:p>
          <a:p>
            <a:r>
              <a:rPr lang="en-GB" sz="2400" b="1" dirty="0">
                <a:solidFill>
                  <a:srgbClr val="7030A0"/>
                </a:solidFill>
              </a:rPr>
              <a:t>Rheingold </a:t>
            </a:r>
            <a:r>
              <a:rPr lang="en-GB" sz="2400" b="1" dirty="0" err="1">
                <a:solidFill>
                  <a:srgbClr val="7030A0"/>
                </a:solidFill>
              </a:rPr>
              <a:t>lüks</a:t>
            </a:r>
            <a:r>
              <a:rPr lang="en-GB" sz="2400" b="1" dirty="0">
                <a:solidFill>
                  <a:srgbClr val="7030A0"/>
                </a:solidFill>
              </a:rPr>
              <a:t> </a:t>
            </a:r>
            <a:r>
              <a:rPr lang="en-GB" sz="2400" b="1" dirty="0" err="1">
                <a:solidFill>
                  <a:srgbClr val="7030A0"/>
                </a:solidFill>
              </a:rPr>
              <a:t>tren</a:t>
            </a:r>
            <a:r>
              <a:rPr lang="en-GB" sz="2400" b="1" dirty="0">
                <a:solidFill>
                  <a:srgbClr val="7030A0"/>
                </a:solidFill>
              </a:rPr>
              <a:t> </a:t>
            </a:r>
            <a:r>
              <a:rPr lang="en-GB" sz="2400" b="1" dirty="0" err="1">
                <a:solidFill>
                  <a:srgbClr val="7030A0"/>
                </a:solidFill>
              </a:rPr>
              <a:t>seferleri</a:t>
            </a:r>
            <a:endParaRPr lang="tr-TR" sz="2400" b="1" dirty="0">
              <a:solidFill>
                <a:srgbClr val="7030A0"/>
              </a:solidFill>
            </a:endParaRPr>
          </a:p>
          <a:p>
            <a:endParaRPr lang="tr-TR" sz="2400" dirty="0"/>
          </a:p>
        </p:txBody>
      </p:sp>
    </p:spTree>
    <p:extLst>
      <p:ext uri="{BB962C8B-B14F-4D97-AF65-F5344CB8AC3E}">
        <p14:creationId xmlns:p14="http://schemas.microsoft.com/office/powerpoint/2010/main" val="3233884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sp>
        <p:nvSpPr>
          <p:cNvPr id="5" name="Metin kutusu 4"/>
          <p:cNvSpPr txBox="1"/>
          <p:nvPr/>
        </p:nvSpPr>
        <p:spPr>
          <a:xfrm>
            <a:off x="118664" y="1124744"/>
            <a:ext cx="373325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2800" spc="200" dirty="0">
                <a:effectLst>
                  <a:outerShdw blurRad="38100" dist="38100" dir="2700000" algn="tl">
                    <a:srgbClr val="000000">
                      <a:alpha val="43137"/>
                    </a:srgbClr>
                  </a:outerShdw>
                </a:effectLst>
              </a:rPr>
              <a:t>Train </a:t>
            </a:r>
            <a:r>
              <a:rPr lang="tr-TR" sz="2800" spc="200" dirty="0" err="1">
                <a:effectLst>
                  <a:outerShdw blurRad="38100" dist="38100" dir="2700000" algn="tl">
                    <a:srgbClr val="000000">
                      <a:alpha val="43137"/>
                    </a:srgbClr>
                  </a:outerShdw>
                </a:effectLst>
              </a:rPr>
              <a:t>Running</a:t>
            </a:r>
            <a:r>
              <a:rPr lang="tr-TR" sz="2800" spc="200" dirty="0">
                <a:effectLst>
                  <a:outerShdw blurRad="38100" dist="38100" dir="2700000" algn="tl">
                    <a:srgbClr val="000000">
                      <a:alpha val="43137"/>
                    </a:srgbClr>
                  </a:outerShdw>
                </a:effectLst>
              </a:rPr>
              <a:t> </a:t>
            </a:r>
            <a:r>
              <a:rPr lang="tr-TR" sz="2800" spc="200" dirty="0" err="1">
                <a:effectLst>
                  <a:outerShdw blurRad="38100" dist="38100" dir="2700000" algn="tl">
                    <a:srgbClr val="000000">
                      <a:alpha val="43137"/>
                    </a:srgbClr>
                  </a:outerShdw>
                </a:effectLst>
              </a:rPr>
              <a:t>Day</a:t>
            </a:r>
            <a:endParaRPr lang="tr-TR" sz="2800" spc="200" dirty="0">
              <a:effectLst>
                <a:outerShdw blurRad="38100" dist="38100" dir="2700000" algn="tl">
                  <a:srgbClr val="000000">
                    <a:alpha val="43137"/>
                  </a:srgbClr>
                </a:outerShdw>
              </a:effectLst>
            </a:endParaRPr>
          </a:p>
        </p:txBody>
      </p:sp>
      <p:pic>
        <p:nvPicPr>
          <p:cNvPr id="6" name="Resim 5" descr="http://www.brightontoymuseum.co.uk/w/images/GWR_Train_Running_Day_2014.jpg"/>
          <p:cNvPicPr/>
          <p:nvPr/>
        </p:nvPicPr>
        <p:blipFill>
          <a:blip r:embed="rId2"/>
          <a:srcRect/>
          <a:stretch>
            <a:fillRect/>
          </a:stretch>
        </p:blipFill>
        <p:spPr bwMode="auto">
          <a:xfrm>
            <a:off x="4788024" y="1386354"/>
            <a:ext cx="4248472" cy="5471646"/>
          </a:xfrm>
          <a:prstGeom prst="rect">
            <a:avLst/>
          </a:prstGeom>
          <a:noFill/>
          <a:ln w="9525">
            <a:noFill/>
            <a:miter lim="800000"/>
            <a:headEnd/>
            <a:tailEnd/>
          </a:ln>
        </p:spPr>
      </p:pic>
      <p:sp>
        <p:nvSpPr>
          <p:cNvPr id="8" name="Dikdörtgen 7"/>
          <p:cNvSpPr/>
          <p:nvPr/>
        </p:nvSpPr>
        <p:spPr>
          <a:xfrm>
            <a:off x="-18256" y="2636912"/>
            <a:ext cx="4961498" cy="2369880"/>
          </a:xfrm>
          <a:prstGeom prst="rect">
            <a:avLst/>
          </a:prstGeom>
        </p:spPr>
        <p:txBody>
          <a:bodyPr wrap="square">
            <a:spAutoFit/>
          </a:bodyPr>
          <a:lstStyle/>
          <a:p>
            <a:r>
              <a:rPr lang="en-GB" sz="2800" b="1" dirty="0">
                <a:solidFill>
                  <a:srgbClr val="0070C0"/>
                </a:solidFill>
              </a:rPr>
              <a:t>29 Mart 2014 </a:t>
            </a:r>
          </a:p>
          <a:p>
            <a:endParaRPr lang="tr-TR" sz="2400" dirty="0"/>
          </a:p>
          <a:p>
            <a:r>
              <a:rPr lang="tr-TR" sz="2400" b="1" dirty="0">
                <a:solidFill>
                  <a:srgbClr val="7030A0"/>
                </a:solidFill>
              </a:rPr>
              <a:t>«</a:t>
            </a:r>
            <a:r>
              <a:rPr lang="en-GB" sz="2400" b="1" dirty="0" err="1">
                <a:solidFill>
                  <a:srgbClr val="7030A0"/>
                </a:solidFill>
              </a:rPr>
              <a:t>Tanrı'nın</a:t>
            </a:r>
            <a:r>
              <a:rPr lang="en-GB" sz="2400" b="1" dirty="0">
                <a:solidFill>
                  <a:srgbClr val="7030A0"/>
                </a:solidFill>
              </a:rPr>
              <a:t> </a:t>
            </a:r>
            <a:r>
              <a:rPr lang="en-GB" sz="2400" b="1" dirty="0" err="1">
                <a:solidFill>
                  <a:srgbClr val="7030A0"/>
                </a:solidFill>
              </a:rPr>
              <a:t>Harika</a:t>
            </a:r>
            <a:r>
              <a:rPr lang="en-GB" sz="2400" b="1" dirty="0">
                <a:solidFill>
                  <a:srgbClr val="7030A0"/>
                </a:solidFill>
              </a:rPr>
              <a:t> </a:t>
            </a:r>
            <a:r>
              <a:rPr lang="en-GB" sz="2400" b="1" dirty="0" err="1">
                <a:solidFill>
                  <a:srgbClr val="7030A0"/>
                </a:solidFill>
              </a:rPr>
              <a:t>Demiryolu</a:t>
            </a:r>
            <a:r>
              <a:rPr lang="tr-TR" sz="2400" b="1" dirty="0">
                <a:solidFill>
                  <a:srgbClr val="7030A0"/>
                </a:solidFill>
              </a:rPr>
              <a:t>»</a:t>
            </a:r>
            <a:r>
              <a:rPr lang="en-GB" sz="2400" b="1" dirty="0">
                <a:solidFill>
                  <a:srgbClr val="7030A0"/>
                </a:solidFill>
              </a:rPr>
              <a:t> </a:t>
            </a:r>
            <a:r>
              <a:rPr lang="en-GB" sz="2400" b="1" dirty="0" err="1">
                <a:solidFill>
                  <a:srgbClr val="7030A0"/>
                </a:solidFill>
              </a:rPr>
              <a:t>olarak</a:t>
            </a:r>
            <a:r>
              <a:rPr lang="en-GB" sz="2400" b="1" dirty="0">
                <a:solidFill>
                  <a:srgbClr val="7030A0"/>
                </a:solidFill>
              </a:rPr>
              <a:t> </a:t>
            </a:r>
            <a:r>
              <a:rPr lang="en-GB" sz="2400" b="1" dirty="0" err="1">
                <a:solidFill>
                  <a:srgbClr val="7030A0"/>
                </a:solidFill>
              </a:rPr>
              <a:t>hayranları</a:t>
            </a:r>
            <a:r>
              <a:rPr lang="en-GB" sz="2400" b="1" dirty="0">
                <a:solidFill>
                  <a:srgbClr val="7030A0"/>
                </a:solidFill>
              </a:rPr>
              <a:t> </a:t>
            </a:r>
            <a:r>
              <a:rPr lang="en-GB" sz="2400" b="1" dirty="0" err="1">
                <a:solidFill>
                  <a:srgbClr val="7030A0"/>
                </a:solidFill>
              </a:rPr>
              <a:t>tarafından</a:t>
            </a:r>
            <a:r>
              <a:rPr lang="en-GB" sz="2400" b="1" dirty="0">
                <a:solidFill>
                  <a:srgbClr val="7030A0"/>
                </a:solidFill>
              </a:rPr>
              <a:t> </a:t>
            </a:r>
            <a:r>
              <a:rPr lang="en-GB" sz="2400" b="1" dirty="0" err="1">
                <a:solidFill>
                  <a:srgbClr val="7030A0"/>
                </a:solidFill>
              </a:rPr>
              <a:t>bilinen</a:t>
            </a:r>
            <a:r>
              <a:rPr lang="en-GB" sz="2400" b="1" dirty="0">
                <a:solidFill>
                  <a:srgbClr val="7030A0"/>
                </a:solidFill>
              </a:rPr>
              <a:t> Great Western Railway (GWR) </a:t>
            </a:r>
            <a:endParaRPr lang="tr-TR" sz="2400" dirty="0"/>
          </a:p>
        </p:txBody>
      </p:sp>
    </p:spTree>
    <p:extLst>
      <p:ext uri="{BB962C8B-B14F-4D97-AF65-F5344CB8AC3E}">
        <p14:creationId xmlns:p14="http://schemas.microsoft.com/office/powerpoint/2010/main" val="496610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sp>
        <p:nvSpPr>
          <p:cNvPr id="5" name="Metin kutusu 4"/>
          <p:cNvSpPr txBox="1"/>
          <p:nvPr/>
        </p:nvSpPr>
        <p:spPr>
          <a:xfrm>
            <a:off x="118664" y="1124744"/>
            <a:ext cx="373325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2800" spc="200" dirty="0">
                <a:effectLst>
                  <a:outerShdw blurRad="38100" dist="38100" dir="2700000" algn="tl">
                    <a:srgbClr val="000000">
                      <a:alpha val="43137"/>
                    </a:srgbClr>
                  </a:outerShdw>
                </a:effectLst>
              </a:rPr>
              <a:t>Train </a:t>
            </a:r>
            <a:r>
              <a:rPr lang="tr-TR" sz="2800" spc="200" dirty="0" err="1">
                <a:effectLst>
                  <a:outerShdw blurRad="38100" dist="38100" dir="2700000" algn="tl">
                    <a:srgbClr val="000000">
                      <a:alpha val="43137"/>
                    </a:srgbClr>
                  </a:outerShdw>
                </a:effectLst>
              </a:rPr>
              <a:t>Running</a:t>
            </a:r>
            <a:r>
              <a:rPr lang="tr-TR" sz="2800" spc="200" dirty="0">
                <a:effectLst>
                  <a:outerShdw blurRad="38100" dist="38100" dir="2700000" algn="tl">
                    <a:srgbClr val="000000">
                      <a:alpha val="43137"/>
                    </a:srgbClr>
                  </a:outerShdw>
                </a:effectLst>
              </a:rPr>
              <a:t> </a:t>
            </a:r>
            <a:r>
              <a:rPr lang="tr-TR" sz="2800" spc="200" dirty="0" err="1">
                <a:effectLst>
                  <a:outerShdw blurRad="38100" dist="38100" dir="2700000" algn="tl">
                    <a:srgbClr val="000000">
                      <a:alpha val="43137"/>
                    </a:srgbClr>
                  </a:outerShdw>
                </a:effectLst>
              </a:rPr>
              <a:t>Day</a:t>
            </a:r>
            <a:endParaRPr lang="tr-TR" sz="2800" spc="200" dirty="0">
              <a:effectLst>
                <a:outerShdw blurRad="38100" dist="38100" dir="2700000" algn="tl">
                  <a:srgbClr val="000000">
                    <a:alpha val="43137"/>
                  </a:srgbClr>
                </a:outerShdw>
              </a:effectLst>
            </a:endParaRPr>
          </a:p>
        </p:txBody>
      </p:sp>
      <p:pic>
        <p:nvPicPr>
          <p:cNvPr id="6" name="Resim 5" descr="File:Train Running Day event, flyer, 1-Nov-2014.jpg"/>
          <p:cNvPicPr/>
          <p:nvPr/>
        </p:nvPicPr>
        <p:blipFill>
          <a:blip r:embed="rId2"/>
          <a:srcRect/>
          <a:stretch>
            <a:fillRect/>
          </a:stretch>
        </p:blipFill>
        <p:spPr bwMode="auto">
          <a:xfrm>
            <a:off x="4932040" y="1340768"/>
            <a:ext cx="4104456" cy="5471646"/>
          </a:xfrm>
          <a:prstGeom prst="rect">
            <a:avLst/>
          </a:prstGeom>
          <a:noFill/>
          <a:ln w="9525">
            <a:noFill/>
            <a:miter lim="800000"/>
            <a:headEnd/>
            <a:tailEnd/>
          </a:ln>
        </p:spPr>
      </p:pic>
      <p:sp>
        <p:nvSpPr>
          <p:cNvPr id="8" name="Dikdörtgen 7"/>
          <p:cNvSpPr/>
          <p:nvPr/>
        </p:nvSpPr>
        <p:spPr>
          <a:xfrm>
            <a:off x="-18256" y="2636912"/>
            <a:ext cx="4961498" cy="1631216"/>
          </a:xfrm>
          <a:prstGeom prst="rect">
            <a:avLst/>
          </a:prstGeom>
        </p:spPr>
        <p:txBody>
          <a:bodyPr wrap="square">
            <a:spAutoFit/>
          </a:bodyPr>
          <a:lstStyle/>
          <a:p>
            <a:r>
              <a:rPr lang="en-GB" sz="2800" b="1" dirty="0">
                <a:solidFill>
                  <a:srgbClr val="0070C0"/>
                </a:solidFill>
              </a:rPr>
              <a:t>1 </a:t>
            </a:r>
            <a:r>
              <a:rPr lang="en-GB" sz="2800" b="1" dirty="0" err="1">
                <a:solidFill>
                  <a:srgbClr val="0070C0"/>
                </a:solidFill>
              </a:rPr>
              <a:t>Kasım</a:t>
            </a:r>
            <a:r>
              <a:rPr lang="en-GB" sz="2800" b="1" dirty="0">
                <a:solidFill>
                  <a:srgbClr val="0070C0"/>
                </a:solidFill>
              </a:rPr>
              <a:t> 2014 </a:t>
            </a:r>
          </a:p>
          <a:p>
            <a:endParaRPr lang="tr-TR" sz="2400" dirty="0"/>
          </a:p>
          <a:p>
            <a:r>
              <a:rPr lang="tr-TR" sz="2400" b="1" dirty="0">
                <a:solidFill>
                  <a:srgbClr val="7030A0"/>
                </a:solidFill>
              </a:rPr>
              <a:t>«French Connection 2»</a:t>
            </a:r>
          </a:p>
          <a:p>
            <a:r>
              <a:rPr lang="tr-TR" sz="2400" b="1" dirty="0">
                <a:solidFill>
                  <a:srgbClr val="7030A0"/>
                </a:solidFill>
              </a:rPr>
              <a:t>Fransa Bağlantılı 2</a:t>
            </a:r>
            <a:endParaRPr lang="tr-TR" sz="2400" dirty="0"/>
          </a:p>
        </p:txBody>
      </p:sp>
    </p:spTree>
    <p:extLst>
      <p:ext uri="{BB962C8B-B14F-4D97-AF65-F5344CB8AC3E}">
        <p14:creationId xmlns:p14="http://schemas.microsoft.com/office/powerpoint/2010/main" val="1390396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www.brightontoymuseum.co.uk/w/images/Grand_Tour_Train_Running_Day,_poster_(2016-01-16).jpg"/>
          <p:cNvPicPr/>
          <p:nvPr/>
        </p:nvPicPr>
        <p:blipFill>
          <a:blip r:embed="rId2" cstate="print"/>
          <a:srcRect/>
          <a:stretch>
            <a:fillRect/>
          </a:stretch>
        </p:blipFill>
        <p:spPr bwMode="auto">
          <a:xfrm>
            <a:off x="4788024" y="1395742"/>
            <a:ext cx="4355976" cy="5462257"/>
          </a:xfrm>
          <a:prstGeom prst="rect">
            <a:avLst/>
          </a:prstGeom>
          <a:noFill/>
          <a:ln w="9525">
            <a:noFill/>
            <a:miter lim="800000"/>
            <a:headEnd/>
            <a:tailEnd/>
          </a:ln>
        </p:spPr>
      </p:pic>
      <p:sp>
        <p:nvSpPr>
          <p:cNvPr id="6"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sp>
        <p:nvSpPr>
          <p:cNvPr id="7" name="Metin kutusu 6"/>
          <p:cNvSpPr txBox="1"/>
          <p:nvPr/>
        </p:nvSpPr>
        <p:spPr>
          <a:xfrm>
            <a:off x="118664" y="1124744"/>
            <a:ext cx="373325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2800" spc="200" dirty="0">
                <a:effectLst>
                  <a:outerShdw blurRad="38100" dist="38100" dir="2700000" algn="tl">
                    <a:srgbClr val="000000">
                      <a:alpha val="43137"/>
                    </a:srgbClr>
                  </a:outerShdw>
                </a:effectLst>
              </a:rPr>
              <a:t>Train </a:t>
            </a:r>
            <a:r>
              <a:rPr lang="tr-TR" sz="2800" spc="200" dirty="0" err="1">
                <a:effectLst>
                  <a:outerShdw blurRad="38100" dist="38100" dir="2700000" algn="tl">
                    <a:srgbClr val="000000">
                      <a:alpha val="43137"/>
                    </a:srgbClr>
                  </a:outerShdw>
                </a:effectLst>
              </a:rPr>
              <a:t>Running</a:t>
            </a:r>
            <a:r>
              <a:rPr lang="tr-TR" sz="2800" spc="200" dirty="0">
                <a:effectLst>
                  <a:outerShdw blurRad="38100" dist="38100" dir="2700000" algn="tl">
                    <a:srgbClr val="000000">
                      <a:alpha val="43137"/>
                    </a:srgbClr>
                  </a:outerShdw>
                </a:effectLst>
              </a:rPr>
              <a:t> </a:t>
            </a:r>
            <a:r>
              <a:rPr lang="tr-TR" sz="2800" spc="200" dirty="0" err="1">
                <a:effectLst>
                  <a:outerShdw blurRad="38100" dist="38100" dir="2700000" algn="tl">
                    <a:srgbClr val="000000">
                      <a:alpha val="43137"/>
                    </a:srgbClr>
                  </a:outerShdw>
                </a:effectLst>
              </a:rPr>
              <a:t>Day</a:t>
            </a:r>
            <a:endParaRPr lang="tr-TR" sz="2800" spc="200" dirty="0">
              <a:effectLst>
                <a:outerShdw blurRad="38100" dist="38100" dir="2700000" algn="tl">
                  <a:srgbClr val="000000">
                    <a:alpha val="43137"/>
                  </a:srgbClr>
                </a:outerShdw>
              </a:effectLst>
            </a:endParaRPr>
          </a:p>
        </p:txBody>
      </p:sp>
      <p:sp>
        <p:nvSpPr>
          <p:cNvPr id="8" name="Dikdörtgen 7"/>
          <p:cNvSpPr/>
          <p:nvPr/>
        </p:nvSpPr>
        <p:spPr>
          <a:xfrm>
            <a:off x="-39123" y="2580535"/>
            <a:ext cx="4961498" cy="1631216"/>
          </a:xfrm>
          <a:prstGeom prst="rect">
            <a:avLst/>
          </a:prstGeom>
        </p:spPr>
        <p:txBody>
          <a:bodyPr wrap="square">
            <a:spAutoFit/>
          </a:bodyPr>
          <a:lstStyle/>
          <a:p>
            <a:r>
              <a:rPr lang="en-GB" sz="2800" b="1" dirty="0">
                <a:solidFill>
                  <a:srgbClr val="0070C0"/>
                </a:solidFill>
              </a:rPr>
              <a:t>17 </a:t>
            </a:r>
            <a:r>
              <a:rPr lang="en-GB" sz="2800" b="1" dirty="0" err="1">
                <a:solidFill>
                  <a:srgbClr val="0070C0"/>
                </a:solidFill>
              </a:rPr>
              <a:t>Ekim</a:t>
            </a:r>
            <a:r>
              <a:rPr lang="en-GB" sz="2800" b="1" dirty="0">
                <a:solidFill>
                  <a:srgbClr val="0070C0"/>
                </a:solidFill>
              </a:rPr>
              <a:t> 2015</a:t>
            </a:r>
          </a:p>
          <a:p>
            <a:endParaRPr lang="tr-TR" sz="2400" dirty="0"/>
          </a:p>
          <a:p>
            <a:r>
              <a:rPr lang="tr-TR" sz="2400" b="1" dirty="0">
                <a:solidFill>
                  <a:srgbClr val="7030A0"/>
                </a:solidFill>
              </a:rPr>
              <a:t>«</a:t>
            </a:r>
            <a:r>
              <a:rPr lang="tr-TR" sz="2400" b="1" dirty="0" err="1">
                <a:solidFill>
                  <a:srgbClr val="7030A0"/>
                </a:solidFill>
              </a:rPr>
              <a:t>Flying</a:t>
            </a:r>
            <a:r>
              <a:rPr lang="tr-TR" sz="2400" b="1" dirty="0">
                <a:solidFill>
                  <a:srgbClr val="7030A0"/>
                </a:solidFill>
              </a:rPr>
              <a:t> </a:t>
            </a:r>
            <a:r>
              <a:rPr lang="tr-TR" sz="2400" b="1" dirty="0" err="1">
                <a:solidFill>
                  <a:srgbClr val="7030A0"/>
                </a:solidFill>
              </a:rPr>
              <a:t>Scotsman</a:t>
            </a:r>
            <a:r>
              <a:rPr lang="tr-TR" sz="2400" b="1" dirty="0">
                <a:solidFill>
                  <a:srgbClr val="7030A0"/>
                </a:solidFill>
              </a:rPr>
              <a:t>»</a:t>
            </a:r>
          </a:p>
          <a:p>
            <a:r>
              <a:rPr lang="tr-TR" sz="2400" b="1" dirty="0">
                <a:solidFill>
                  <a:srgbClr val="7030A0"/>
                </a:solidFill>
              </a:rPr>
              <a:t>Uçan </a:t>
            </a:r>
            <a:r>
              <a:rPr lang="tr-TR" sz="2400" b="1" dirty="0" err="1">
                <a:solidFill>
                  <a:srgbClr val="7030A0"/>
                </a:solidFill>
              </a:rPr>
              <a:t>Scotsman</a:t>
            </a:r>
            <a:endParaRPr lang="tr-TR" sz="2400" dirty="0"/>
          </a:p>
        </p:txBody>
      </p:sp>
      <p:pic>
        <p:nvPicPr>
          <p:cNvPr id="9" name="Resim 8" descr="http://www.brightontoymuseum.co.uk/w/images/Flying_Scotsman_Train_Running_Day_(2015).png"/>
          <p:cNvPicPr/>
          <p:nvPr/>
        </p:nvPicPr>
        <p:blipFill>
          <a:blip r:embed="rId3" cstate="print"/>
          <a:srcRect/>
          <a:stretch>
            <a:fillRect/>
          </a:stretch>
        </p:blipFill>
        <p:spPr bwMode="auto">
          <a:xfrm>
            <a:off x="1575766" y="5201815"/>
            <a:ext cx="3218317" cy="1656184"/>
          </a:xfrm>
          <a:prstGeom prst="rect">
            <a:avLst/>
          </a:prstGeom>
          <a:noFill/>
          <a:ln w="9525">
            <a:noFill/>
            <a:miter lim="800000"/>
            <a:headEnd/>
            <a:tailEnd/>
          </a:ln>
        </p:spPr>
      </p:pic>
    </p:spTree>
    <p:extLst>
      <p:ext uri="{BB962C8B-B14F-4D97-AF65-F5344CB8AC3E}">
        <p14:creationId xmlns:p14="http://schemas.microsoft.com/office/powerpoint/2010/main" val="1541632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sp>
        <p:nvSpPr>
          <p:cNvPr id="5" name="Metin kutusu 4"/>
          <p:cNvSpPr txBox="1"/>
          <p:nvPr/>
        </p:nvSpPr>
        <p:spPr>
          <a:xfrm>
            <a:off x="118664" y="1124744"/>
            <a:ext cx="373325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2800" spc="200" dirty="0">
                <a:effectLst>
                  <a:outerShdw blurRad="38100" dist="38100" dir="2700000" algn="tl">
                    <a:srgbClr val="000000">
                      <a:alpha val="43137"/>
                    </a:srgbClr>
                  </a:outerShdw>
                </a:effectLst>
              </a:rPr>
              <a:t>Train </a:t>
            </a:r>
            <a:r>
              <a:rPr lang="tr-TR" sz="2800" spc="200" dirty="0" err="1">
                <a:effectLst>
                  <a:outerShdw blurRad="38100" dist="38100" dir="2700000" algn="tl">
                    <a:srgbClr val="000000">
                      <a:alpha val="43137"/>
                    </a:srgbClr>
                  </a:outerShdw>
                </a:effectLst>
              </a:rPr>
              <a:t>Running</a:t>
            </a:r>
            <a:r>
              <a:rPr lang="tr-TR" sz="2800" spc="200" dirty="0">
                <a:effectLst>
                  <a:outerShdw blurRad="38100" dist="38100" dir="2700000" algn="tl">
                    <a:srgbClr val="000000">
                      <a:alpha val="43137"/>
                    </a:srgbClr>
                  </a:outerShdw>
                </a:effectLst>
              </a:rPr>
              <a:t> </a:t>
            </a:r>
            <a:r>
              <a:rPr lang="tr-TR" sz="2800" spc="200" dirty="0" err="1">
                <a:effectLst>
                  <a:outerShdw blurRad="38100" dist="38100" dir="2700000" algn="tl">
                    <a:srgbClr val="000000">
                      <a:alpha val="43137"/>
                    </a:srgbClr>
                  </a:outerShdw>
                </a:effectLst>
              </a:rPr>
              <a:t>Day</a:t>
            </a:r>
            <a:endParaRPr lang="tr-TR" sz="2800" spc="200" dirty="0">
              <a:effectLst>
                <a:outerShdw blurRad="38100" dist="38100" dir="2700000" algn="tl">
                  <a:srgbClr val="000000">
                    <a:alpha val="43137"/>
                  </a:srgbClr>
                </a:outerShdw>
              </a:effectLst>
            </a:endParaRPr>
          </a:p>
        </p:txBody>
      </p:sp>
      <p:sp>
        <p:nvSpPr>
          <p:cNvPr id="7" name="Dikdörtgen 6"/>
          <p:cNvSpPr/>
          <p:nvPr/>
        </p:nvSpPr>
        <p:spPr>
          <a:xfrm>
            <a:off x="-39124" y="2974300"/>
            <a:ext cx="9183123" cy="304698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tr-TR" sz="2400" dirty="0"/>
              <a:t>23 Nisan 2016 tarihinde, Brighton Oyuncak ve Model Müzesi «Train </a:t>
            </a:r>
            <a:r>
              <a:rPr lang="tr-TR" sz="2400" dirty="0" err="1"/>
              <a:t>Running</a:t>
            </a:r>
            <a:r>
              <a:rPr lang="tr-TR" sz="2400" dirty="0"/>
              <a:t> </a:t>
            </a:r>
            <a:r>
              <a:rPr lang="tr-TR" sz="2400" dirty="0" err="1"/>
              <a:t>Day</a:t>
            </a:r>
            <a:r>
              <a:rPr lang="tr-TR" sz="2400" dirty="0"/>
              <a:t>» gününe ev sahipliği yapacak. </a:t>
            </a:r>
          </a:p>
          <a:p>
            <a:endParaRPr lang="tr-TR" sz="2400" dirty="0"/>
          </a:p>
          <a:p>
            <a:r>
              <a:rPr lang="tr-TR" sz="2400" dirty="0"/>
              <a:t>Giriş fiyatı yetişkinler için £ 10, engelliler için £ 5,50 ve çocuklar için £ 5 olacak. </a:t>
            </a:r>
          </a:p>
          <a:p>
            <a:br>
              <a:rPr lang="tr-TR" sz="2400" dirty="0"/>
            </a:br>
            <a:r>
              <a:rPr lang="tr-TR" sz="2400" dirty="0"/>
              <a:t>Müze 10:30 17:00 açıktır ve tren 11:00 12:30 ve 14:00 16:30 saatleri arasında işleyecektir</a:t>
            </a:r>
          </a:p>
        </p:txBody>
      </p:sp>
      <p:sp>
        <p:nvSpPr>
          <p:cNvPr id="8" name="Metin kutusu 7"/>
          <p:cNvSpPr txBox="1"/>
          <p:nvPr/>
        </p:nvSpPr>
        <p:spPr>
          <a:xfrm>
            <a:off x="0" y="2101498"/>
            <a:ext cx="7956376" cy="523220"/>
          </a:xfrm>
          <a:prstGeom prst="rect">
            <a:avLst/>
          </a:prstGeom>
          <a:noFill/>
        </p:spPr>
        <p:txBody>
          <a:bodyPr wrap="square" rtlCol="0">
            <a:spAutoFit/>
          </a:bodyPr>
          <a:lstStyle/>
          <a:p>
            <a:r>
              <a:rPr lang="tr-TR" sz="2800" b="1" dirty="0">
                <a:solidFill>
                  <a:srgbClr val="0070C0"/>
                </a:solidFill>
                <a:effectLst>
                  <a:outerShdw blurRad="38100" dist="38100" dir="2700000" algn="tl">
                    <a:srgbClr val="000000">
                      <a:alpha val="43137"/>
                    </a:srgbClr>
                  </a:outerShdw>
                </a:effectLst>
              </a:rPr>
              <a:t>Bu yıl düzenlenen Train </a:t>
            </a:r>
            <a:r>
              <a:rPr lang="tr-TR" sz="2800" b="1" dirty="0" err="1">
                <a:solidFill>
                  <a:srgbClr val="0070C0"/>
                </a:solidFill>
                <a:effectLst>
                  <a:outerShdw blurRad="38100" dist="38100" dir="2700000" algn="tl">
                    <a:srgbClr val="000000">
                      <a:alpha val="43137"/>
                    </a:srgbClr>
                  </a:outerShdw>
                </a:effectLst>
              </a:rPr>
              <a:t>Running</a:t>
            </a:r>
            <a:r>
              <a:rPr lang="tr-TR" sz="2800" b="1" dirty="0">
                <a:solidFill>
                  <a:srgbClr val="0070C0"/>
                </a:solidFill>
                <a:effectLst>
                  <a:outerShdw blurRad="38100" dist="38100" dir="2700000" algn="tl">
                    <a:srgbClr val="000000">
                      <a:alpha val="43137"/>
                    </a:srgbClr>
                  </a:outerShdw>
                </a:effectLst>
              </a:rPr>
              <a:t> </a:t>
            </a:r>
            <a:r>
              <a:rPr lang="tr-TR" sz="2800" b="1" dirty="0" err="1">
                <a:solidFill>
                  <a:srgbClr val="0070C0"/>
                </a:solidFill>
                <a:effectLst>
                  <a:outerShdw blurRad="38100" dist="38100" dir="2700000" algn="tl">
                    <a:srgbClr val="000000">
                      <a:alpha val="43137"/>
                    </a:srgbClr>
                  </a:outerShdw>
                </a:effectLst>
              </a:rPr>
              <a:t>Day</a:t>
            </a:r>
            <a:r>
              <a:rPr lang="tr-TR" sz="2800" b="1" dirty="0">
                <a:solidFill>
                  <a:srgbClr val="0070C0"/>
                </a:solidFill>
                <a:effectLst>
                  <a:outerShdw blurRad="38100" dist="38100" dir="2700000" algn="tl">
                    <a:srgbClr val="000000">
                      <a:alpha val="43137"/>
                    </a:srgbClr>
                  </a:outerShdw>
                </a:effectLst>
              </a:rPr>
              <a:t> bilgileri;</a:t>
            </a:r>
          </a:p>
        </p:txBody>
      </p:sp>
    </p:spTree>
    <p:extLst>
      <p:ext uri="{BB962C8B-B14F-4D97-AF65-F5344CB8AC3E}">
        <p14:creationId xmlns:p14="http://schemas.microsoft.com/office/powerpoint/2010/main" val="1072235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chemeClr val="accent1"/>
                </a:solidFill>
                <a:effectLst>
                  <a:outerShdw blurRad="38100" dist="38100" dir="2700000" algn="tl">
                    <a:srgbClr val="000000">
                      <a:alpha val="43137"/>
                    </a:srgbClr>
                  </a:outerShdw>
                </a:effectLst>
              </a:rPr>
              <a:t>İçindekiler</a:t>
            </a:r>
          </a:p>
        </p:txBody>
      </p:sp>
      <p:sp>
        <p:nvSpPr>
          <p:cNvPr id="4" name="Oval 2"/>
          <p:cNvSpPr>
            <a:spLocks noChangeArrowheads="1"/>
          </p:cNvSpPr>
          <p:nvPr/>
        </p:nvSpPr>
        <p:spPr bwMode="gray">
          <a:xfrm flipV="1">
            <a:off x="1163368" y="5865242"/>
            <a:ext cx="7093692" cy="631873"/>
          </a:xfrm>
          <a:prstGeom prst="ellipse">
            <a:avLst/>
          </a:prstGeom>
          <a:solidFill>
            <a:schemeClr val="accent1">
              <a:alpha val="50000"/>
            </a:scheme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a:p>
        </p:txBody>
      </p:sp>
      <p:grpSp>
        <p:nvGrpSpPr>
          <p:cNvPr id="5" name="Group 5"/>
          <p:cNvGrpSpPr>
            <a:grpSpLocks/>
          </p:cNvGrpSpPr>
          <p:nvPr/>
        </p:nvGrpSpPr>
        <p:grpSpPr bwMode="auto">
          <a:xfrm>
            <a:off x="1147763" y="1556792"/>
            <a:ext cx="7024637" cy="4624385"/>
            <a:chOff x="723" y="1673"/>
            <a:chExt cx="1957" cy="1938"/>
          </a:xfrm>
        </p:grpSpPr>
        <p:sp>
          <p:nvSpPr>
            <p:cNvPr id="6" name="Rectangle 6"/>
            <p:cNvSpPr>
              <a:spLocks noChangeArrowheads="1"/>
            </p:cNvSpPr>
            <p:nvPr/>
          </p:nvSpPr>
          <p:spPr bwMode="gray">
            <a:xfrm>
              <a:off x="2367" y="1675"/>
              <a:ext cx="76" cy="1936"/>
            </a:xfrm>
            <a:prstGeom prst="rect">
              <a:avLst/>
            </a:prstGeom>
            <a:gradFill rotWithShape="1">
              <a:gsLst>
                <a:gs pos="0">
                  <a:schemeClr val="bg2"/>
                </a:gs>
                <a:gs pos="50000">
                  <a:schemeClr val="bg2">
                    <a:gamma/>
                    <a:tint val="39216"/>
                    <a:invGamma/>
                  </a:schemeClr>
                </a:gs>
                <a:gs pos="100000">
                  <a:schemeClr val="bg2"/>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800">
                <a:effectLst>
                  <a:outerShdw blurRad="38100" dist="38100" dir="2700000" algn="tl">
                    <a:srgbClr val="000000">
                      <a:alpha val="43137"/>
                    </a:srgbClr>
                  </a:outerShdw>
                </a:effectLst>
              </a:endParaRPr>
            </a:p>
          </p:txBody>
        </p:sp>
        <p:sp>
          <p:nvSpPr>
            <p:cNvPr id="7" name="Rectangle 7"/>
            <p:cNvSpPr>
              <a:spLocks noChangeArrowheads="1"/>
            </p:cNvSpPr>
            <p:nvPr/>
          </p:nvSpPr>
          <p:spPr bwMode="gray">
            <a:xfrm>
              <a:off x="940" y="1673"/>
              <a:ext cx="76" cy="1936"/>
            </a:xfrm>
            <a:prstGeom prst="rect">
              <a:avLst/>
            </a:prstGeom>
            <a:gradFill rotWithShape="1">
              <a:gsLst>
                <a:gs pos="0">
                  <a:schemeClr val="bg2"/>
                </a:gs>
                <a:gs pos="50000">
                  <a:schemeClr val="bg2">
                    <a:gamma/>
                    <a:tint val="39216"/>
                    <a:invGamma/>
                  </a:schemeClr>
                </a:gs>
                <a:gs pos="100000">
                  <a:schemeClr val="bg2"/>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tr-TR" sz="2800">
                <a:effectLst>
                  <a:outerShdw blurRad="38100" dist="38100" dir="2700000" algn="tl">
                    <a:srgbClr val="000000">
                      <a:alpha val="43137"/>
                    </a:srgbClr>
                  </a:outerShdw>
                </a:effectLst>
              </a:endParaRPr>
            </a:p>
          </p:txBody>
        </p:sp>
        <p:sp>
          <p:nvSpPr>
            <p:cNvPr id="8" name="AutoShape 8"/>
            <p:cNvSpPr>
              <a:spLocks noChangeArrowheads="1"/>
            </p:cNvSpPr>
            <p:nvPr/>
          </p:nvSpPr>
          <p:spPr bwMode="gray">
            <a:xfrm>
              <a:off x="723" y="1798"/>
              <a:ext cx="1957" cy="240"/>
            </a:xfrm>
            <a:prstGeom prst="roundRect">
              <a:avLst>
                <a:gd name="adj" fmla="val 7574"/>
              </a:avLst>
            </a:prstGeom>
            <a:gradFill rotWithShape="1">
              <a:gsLst>
                <a:gs pos="0">
                  <a:schemeClr val="accent1">
                    <a:gamma/>
                    <a:shade val="69804"/>
                    <a:invGamma/>
                  </a:schemeClr>
                </a:gs>
                <a:gs pos="50000">
                  <a:schemeClr val="accent1"/>
                </a:gs>
                <a:gs pos="100000">
                  <a:schemeClr val="accent1">
                    <a:gamma/>
                    <a:shade val="69804"/>
                    <a:invGamma/>
                  </a:schemeClr>
                </a:gs>
              </a:gsLst>
              <a:lin ang="5400000" scaled="1"/>
            </a:gradFill>
            <a:ln>
              <a:noFill/>
            </a:ln>
            <a:effectLst/>
            <a:extLst>
              <a:ext uri="{91240B29-F687-4F45-9708-019B960494DF}">
                <a14:hiddenLine xmlns:a14="http://schemas.microsoft.com/office/drawing/2010/main" w="28575" cap="rnd">
                  <a:solidFill>
                    <a:schemeClr val="bg2"/>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buFont typeface="Wingdings" pitchFamily="2" charset="2"/>
                <a:buNone/>
              </a:pPr>
              <a:r>
                <a:rPr lang="en-US" altLang="tr-TR" sz="2400" dirty="0">
                  <a:solidFill>
                    <a:srgbClr val="F8F8F8"/>
                  </a:solidFill>
                  <a:effectLst>
                    <a:outerShdw blurRad="38100" dist="38100" dir="2700000" algn="tl">
                      <a:srgbClr val="000000">
                        <a:alpha val="43137"/>
                      </a:srgbClr>
                    </a:outerShdw>
                  </a:effectLst>
                </a:rPr>
                <a:t> </a:t>
              </a:r>
              <a:r>
                <a:rPr lang="tr-TR" altLang="tr-TR" sz="2400" b="1" dirty="0">
                  <a:solidFill>
                    <a:srgbClr val="F8F8F8"/>
                  </a:solidFill>
                  <a:effectLst>
                    <a:outerShdw blurRad="38100" dist="38100" dir="2700000" algn="tl">
                      <a:srgbClr val="000000">
                        <a:alpha val="43137"/>
                      </a:srgbClr>
                    </a:outerShdw>
                  </a:effectLst>
                </a:rPr>
                <a:t>Oyuncak Dönemleri</a:t>
              </a:r>
              <a:endParaRPr lang="en-US" altLang="tr-TR" sz="2400" b="1" dirty="0">
                <a:solidFill>
                  <a:srgbClr val="F8F8F8"/>
                </a:solidFill>
                <a:effectLst>
                  <a:outerShdw blurRad="38100" dist="38100" dir="2700000" algn="tl">
                    <a:srgbClr val="000000">
                      <a:alpha val="43137"/>
                    </a:srgbClr>
                  </a:outerShdw>
                </a:effectLst>
              </a:endParaRPr>
            </a:p>
          </p:txBody>
        </p:sp>
        <p:sp>
          <p:nvSpPr>
            <p:cNvPr id="9" name="AutoShape 9"/>
            <p:cNvSpPr>
              <a:spLocks noChangeArrowheads="1"/>
            </p:cNvSpPr>
            <p:nvPr/>
          </p:nvSpPr>
          <p:spPr bwMode="gray">
            <a:xfrm>
              <a:off x="723" y="2134"/>
              <a:ext cx="1957" cy="240"/>
            </a:xfrm>
            <a:prstGeom prst="roundRect">
              <a:avLst>
                <a:gd name="adj" fmla="val 7574"/>
              </a:avLst>
            </a:prstGeom>
            <a:gradFill rotWithShape="1">
              <a:gsLst>
                <a:gs pos="0">
                  <a:schemeClr val="accent1">
                    <a:gamma/>
                    <a:shade val="59216"/>
                    <a:invGamma/>
                  </a:schemeClr>
                </a:gs>
                <a:gs pos="50000">
                  <a:schemeClr val="accent1"/>
                </a:gs>
                <a:gs pos="100000">
                  <a:schemeClr val="accent1">
                    <a:gamma/>
                    <a:shade val="59216"/>
                    <a:invGamma/>
                  </a:schemeClr>
                </a:gs>
              </a:gsLst>
              <a:lin ang="5400000" scaled="1"/>
            </a:gradFill>
            <a:ln>
              <a:noFill/>
            </a:ln>
            <a:effectLst/>
            <a:extLst>
              <a:ext uri="{91240B29-F687-4F45-9708-019B960494DF}">
                <a14:hiddenLine xmlns:a14="http://schemas.microsoft.com/office/drawing/2010/main" w="28575" cap="rnd">
                  <a:solidFill>
                    <a:schemeClr val="bg2"/>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buFont typeface="Wingdings" pitchFamily="2" charset="2"/>
                <a:buNone/>
              </a:pPr>
              <a:r>
                <a:rPr lang="en-US" altLang="tr-TR" sz="2400" b="1" dirty="0">
                  <a:solidFill>
                    <a:srgbClr val="F8F8F8"/>
                  </a:solidFill>
                  <a:effectLst>
                    <a:outerShdw blurRad="38100" dist="38100" dir="2700000" algn="tl">
                      <a:srgbClr val="000000">
                        <a:alpha val="43137"/>
                      </a:srgbClr>
                    </a:outerShdw>
                  </a:effectLst>
                </a:rPr>
                <a:t> </a:t>
              </a:r>
              <a:r>
                <a:rPr lang="tr-TR" altLang="tr-TR" sz="2400" b="1" dirty="0">
                  <a:solidFill>
                    <a:srgbClr val="F8F8F8"/>
                  </a:solidFill>
                  <a:effectLst>
                    <a:outerShdw blurRad="38100" dist="38100" dir="2700000" algn="tl">
                      <a:srgbClr val="000000">
                        <a:alpha val="43137"/>
                      </a:srgbClr>
                    </a:outerShdw>
                  </a:effectLst>
                </a:rPr>
                <a:t>Müzenin Kapsamı</a:t>
              </a:r>
              <a:endParaRPr lang="en-US" altLang="tr-TR" sz="2400" b="1" dirty="0">
                <a:solidFill>
                  <a:srgbClr val="F8F8F8"/>
                </a:solidFill>
                <a:effectLst>
                  <a:outerShdw blurRad="38100" dist="38100" dir="2700000" algn="tl">
                    <a:srgbClr val="000000">
                      <a:alpha val="43137"/>
                    </a:srgbClr>
                  </a:outerShdw>
                </a:effectLst>
              </a:endParaRPr>
            </a:p>
          </p:txBody>
        </p:sp>
        <p:sp>
          <p:nvSpPr>
            <p:cNvPr id="10" name="AutoShape 10"/>
            <p:cNvSpPr>
              <a:spLocks noChangeArrowheads="1"/>
            </p:cNvSpPr>
            <p:nvPr/>
          </p:nvSpPr>
          <p:spPr bwMode="gray">
            <a:xfrm>
              <a:off x="723" y="2470"/>
              <a:ext cx="1957" cy="240"/>
            </a:xfrm>
            <a:prstGeom prst="roundRect">
              <a:avLst>
                <a:gd name="adj" fmla="val 7574"/>
              </a:avLst>
            </a:prstGeom>
            <a:gradFill rotWithShape="1">
              <a:gsLst>
                <a:gs pos="0">
                  <a:schemeClr val="accent1">
                    <a:gamma/>
                    <a:shade val="69804"/>
                    <a:invGamma/>
                  </a:schemeClr>
                </a:gs>
                <a:gs pos="50000">
                  <a:schemeClr val="accent1"/>
                </a:gs>
                <a:gs pos="100000">
                  <a:schemeClr val="accent1">
                    <a:gamma/>
                    <a:shade val="69804"/>
                    <a:invGamma/>
                  </a:schemeClr>
                </a:gs>
              </a:gsLst>
              <a:lin ang="5400000" scaled="1"/>
            </a:gradFill>
            <a:ln>
              <a:noFill/>
            </a:ln>
            <a:effectLst/>
            <a:extLst>
              <a:ext uri="{91240B29-F687-4F45-9708-019B960494DF}">
                <a14:hiddenLine xmlns:a14="http://schemas.microsoft.com/office/drawing/2010/main" w="28575" cap="rnd">
                  <a:solidFill>
                    <a:schemeClr val="bg2"/>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buFont typeface="Wingdings" pitchFamily="2" charset="2"/>
                <a:buNone/>
              </a:pPr>
              <a:r>
                <a:rPr lang="tr-TR" altLang="tr-TR" sz="2400" b="1" dirty="0">
                  <a:solidFill>
                    <a:srgbClr val="F8F8F8"/>
                  </a:solidFill>
                  <a:effectLst>
                    <a:outerShdw blurRad="38100" dist="38100" dir="2700000" algn="tl">
                      <a:srgbClr val="000000">
                        <a:alpha val="43137"/>
                      </a:srgbClr>
                    </a:outerShdw>
                  </a:effectLst>
                </a:rPr>
                <a:t>Müze Tarihçesi</a:t>
              </a:r>
              <a:endParaRPr lang="en-US" altLang="tr-TR" sz="2400" b="1" dirty="0">
                <a:solidFill>
                  <a:srgbClr val="F8F8F8"/>
                </a:solidFill>
                <a:effectLst>
                  <a:outerShdw blurRad="38100" dist="38100" dir="2700000" algn="tl">
                    <a:srgbClr val="000000">
                      <a:alpha val="43137"/>
                    </a:srgbClr>
                  </a:outerShdw>
                </a:effectLst>
              </a:endParaRPr>
            </a:p>
          </p:txBody>
        </p:sp>
        <p:sp>
          <p:nvSpPr>
            <p:cNvPr id="11" name="AutoShape 11"/>
            <p:cNvSpPr>
              <a:spLocks noChangeArrowheads="1"/>
            </p:cNvSpPr>
            <p:nvPr/>
          </p:nvSpPr>
          <p:spPr bwMode="gray">
            <a:xfrm>
              <a:off x="723" y="2806"/>
              <a:ext cx="1957" cy="240"/>
            </a:xfrm>
            <a:prstGeom prst="roundRect">
              <a:avLst>
                <a:gd name="adj" fmla="val 7574"/>
              </a:avLst>
            </a:prstGeom>
            <a:gradFill rotWithShape="1">
              <a:gsLst>
                <a:gs pos="0">
                  <a:schemeClr val="accent1">
                    <a:gamma/>
                    <a:shade val="59216"/>
                    <a:invGamma/>
                  </a:schemeClr>
                </a:gs>
                <a:gs pos="50000">
                  <a:schemeClr val="accent1"/>
                </a:gs>
                <a:gs pos="100000">
                  <a:schemeClr val="accent1">
                    <a:gamma/>
                    <a:shade val="59216"/>
                    <a:invGamma/>
                  </a:schemeClr>
                </a:gs>
              </a:gsLst>
              <a:lin ang="5400000" scaled="1"/>
            </a:gradFill>
            <a:ln>
              <a:noFill/>
            </a:ln>
            <a:effectLst/>
            <a:extLst>
              <a:ext uri="{91240B29-F687-4F45-9708-019B960494DF}">
                <a14:hiddenLine xmlns:a14="http://schemas.microsoft.com/office/drawing/2010/main" w="28575" cap="rnd">
                  <a:solidFill>
                    <a:schemeClr val="bg2"/>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buFont typeface="Wingdings" pitchFamily="2" charset="2"/>
                <a:buNone/>
              </a:pPr>
              <a:r>
                <a:rPr lang="en-US" altLang="tr-TR" sz="2400" b="1" dirty="0">
                  <a:solidFill>
                    <a:srgbClr val="F8F8F8"/>
                  </a:solidFill>
                  <a:effectLst>
                    <a:outerShdw blurRad="38100" dist="38100" dir="2700000" algn="tl">
                      <a:srgbClr val="000000">
                        <a:alpha val="43137"/>
                      </a:srgbClr>
                    </a:outerShdw>
                  </a:effectLst>
                </a:rPr>
                <a:t> </a:t>
              </a:r>
              <a:r>
                <a:rPr lang="tr-TR" altLang="tr-TR" sz="2400" b="1" dirty="0">
                  <a:solidFill>
                    <a:srgbClr val="F8F8F8"/>
                  </a:solidFill>
                  <a:effectLst>
                    <a:outerShdw blurRad="38100" dist="38100" dir="2700000" algn="tl">
                      <a:srgbClr val="000000">
                        <a:alpha val="43137"/>
                      </a:srgbClr>
                    </a:outerShdw>
                  </a:effectLst>
                </a:rPr>
                <a:t>Bina Tarihçesi ve Planı</a:t>
              </a:r>
              <a:endParaRPr lang="en-US" altLang="tr-TR" sz="2400" b="1" dirty="0">
                <a:solidFill>
                  <a:srgbClr val="F8F8F8"/>
                </a:solidFill>
                <a:effectLst>
                  <a:outerShdw blurRad="38100" dist="38100" dir="2700000" algn="tl">
                    <a:srgbClr val="000000">
                      <a:alpha val="43137"/>
                    </a:srgbClr>
                  </a:outerShdw>
                </a:effectLst>
              </a:endParaRPr>
            </a:p>
          </p:txBody>
        </p:sp>
        <p:sp>
          <p:nvSpPr>
            <p:cNvPr id="12" name="AutoShape 12"/>
            <p:cNvSpPr>
              <a:spLocks noChangeArrowheads="1"/>
            </p:cNvSpPr>
            <p:nvPr/>
          </p:nvSpPr>
          <p:spPr bwMode="gray">
            <a:xfrm>
              <a:off x="723" y="3142"/>
              <a:ext cx="1957" cy="240"/>
            </a:xfrm>
            <a:prstGeom prst="roundRect">
              <a:avLst>
                <a:gd name="adj" fmla="val 7574"/>
              </a:avLst>
            </a:prstGeom>
            <a:gradFill rotWithShape="1">
              <a:gsLst>
                <a:gs pos="0">
                  <a:schemeClr val="accent1">
                    <a:gamma/>
                    <a:shade val="69804"/>
                    <a:invGamma/>
                  </a:schemeClr>
                </a:gs>
                <a:gs pos="50000">
                  <a:schemeClr val="accent1"/>
                </a:gs>
                <a:gs pos="100000">
                  <a:schemeClr val="accent1">
                    <a:gamma/>
                    <a:shade val="69804"/>
                    <a:invGamma/>
                  </a:schemeClr>
                </a:gs>
              </a:gsLst>
              <a:lin ang="5400000" scaled="1"/>
            </a:gradFill>
            <a:ln>
              <a:noFill/>
            </a:ln>
            <a:effectLst/>
            <a:extLst>
              <a:ext uri="{91240B29-F687-4F45-9708-019B960494DF}">
                <a14:hiddenLine xmlns:a14="http://schemas.microsoft.com/office/drawing/2010/main" w="28575" cap="rnd">
                  <a:solidFill>
                    <a:schemeClr val="bg2"/>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buFont typeface="Wingdings" pitchFamily="2" charset="2"/>
                <a:buNone/>
              </a:pPr>
              <a:r>
                <a:rPr lang="tr-TR" altLang="tr-TR" sz="2400" b="1" dirty="0">
                  <a:solidFill>
                    <a:srgbClr val="F8F8F8"/>
                  </a:solidFill>
                  <a:effectLst>
                    <a:outerShdw blurRad="38100" dist="38100" dir="2700000" algn="tl">
                      <a:srgbClr val="000000">
                        <a:alpha val="43137"/>
                      </a:srgbClr>
                    </a:outerShdw>
                  </a:effectLst>
                </a:rPr>
                <a:t>Müzede Yapılan Etkinlikler</a:t>
              </a:r>
              <a:endParaRPr lang="en-US" altLang="tr-TR" sz="2400" b="1" dirty="0">
                <a:solidFill>
                  <a:srgbClr val="F8F8F8"/>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582877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pic>
        <p:nvPicPr>
          <p:cNvPr id="5" name="Resim 4" descr="http://www.brightontoymuseum.co.uk/w/images/Early_artwork_for_1930s_gauge_0_model_railway_layout_(Chris_Littledale,_1985).jpg"/>
          <p:cNvPicPr/>
          <p:nvPr/>
        </p:nvPicPr>
        <p:blipFill>
          <a:blip r:embed="rId2" cstate="print"/>
          <a:srcRect/>
          <a:stretch>
            <a:fillRect/>
          </a:stretch>
        </p:blipFill>
        <p:spPr bwMode="auto">
          <a:xfrm>
            <a:off x="1967360" y="1124744"/>
            <a:ext cx="5112568" cy="26070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Dikdörtgen 5"/>
          <p:cNvSpPr/>
          <p:nvPr/>
        </p:nvSpPr>
        <p:spPr>
          <a:xfrm>
            <a:off x="-69028" y="3796585"/>
            <a:ext cx="9180004" cy="2800767"/>
          </a:xfrm>
          <a:prstGeom prst="rect">
            <a:avLst/>
          </a:prstGeom>
        </p:spPr>
        <p:txBody>
          <a:bodyPr wrap="square">
            <a:spAutoFit/>
          </a:bodyPr>
          <a:lstStyle/>
          <a:p>
            <a:pPr algn="just"/>
            <a:r>
              <a:rPr lang="tr-TR" sz="2200" dirty="0">
                <a:solidFill>
                  <a:srgbClr val="0070C0"/>
                </a:solidFill>
                <a:effectLst>
                  <a:outerShdw blurRad="38100" dist="38100" dir="2700000" algn="tl">
                    <a:srgbClr val="000000">
                      <a:alpha val="43137"/>
                    </a:srgbClr>
                  </a:outerShdw>
                </a:effectLst>
              </a:rPr>
              <a:t>1930 </a:t>
            </a:r>
            <a:r>
              <a:rPr lang="tr-TR" sz="2200" dirty="0" err="1">
                <a:solidFill>
                  <a:srgbClr val="0070C0"/>
                </a:solidFill>
                <a:effectLst>
                  <a:outerShdw blurRad="38100" dist="38100" dir="2700000" algn="tl">
                    <a:srgbClr val="000000">
                      <a:alpha val="43137"/>
                    </a:srgbClr>
                  </a:outerShdw>
                </a:effectLst>
              </a:rPr>
              <a:t>ların</a:t>
            </a:r>
            <a:r>
              <a:rPr lang="tr-TR" sz="2200" dirty="0">
                <a:solidFill>
                  <a:srgbClr val="0070C0"/>
                </a:solidFill>
                <a:effectLst>
                  <a:outerShdw blurRad="38100" dist="38100" dir="2700000" algn="tl">
                    <a:srgbClr val="000000">
                      <a:alpha val="43137"/>
                    </a:srgbClr>
                  </a:outerShdw>
                </a:effectLst>
              </a:rPr>
              <a:t> 3 raylı, planda olan model tren koleksiyonu şüphesiz müzenin paha biçilmez özellikteki en kıymetli parçasıdır. </a:t>
            </a:r>
          </a:p>
          <a:p>
            <a:pPr algn="just"/>
            <a:endParaRPr lang="tr-TR" sz="1100" dirty="0"/>
          </a:p>
          <a:p>
            <a:pPr algn="just"/>
            <a:r>
              <a:rPr lang="tr-TR" sz="2200" dirty="0">
                <a:solidFill>
                  <a:schemeClr val="accent2"/>
                </a:solidFill>
                <a:effectLst>
                  <a:outerShdw blurRad="38100" dist="38100" dir="2700000" algn="tl">
                    <a:srgbClr val="000000">
                      <a:alpha val="43137"/>
                    </a:srgbClr>
                  </a:outerShdw>
                </a:effectLst>
              </a:rPr>
              <a:t>Müzenin Doğu Sussex kırsalının ve kentsel bölgelerin resmedildiği arka duvarı boyunca iki adet birbirine bağlanmış demiryolu hat açıklığında model demiryolu düzenlemesi bulunmaktadır. </a:t>
            </a:r>
          </a:p>
          <a:p>
            <a:pPr algn="just"/>
            <a:endParaRPr lang="tr-TR" sz="1100" dirty="0"/>
          </a:p>
          <a:p>
            <a:pPr algn="just"/>
            <a:r>
              <a:rPr lang="tr-TR" sz="2200" dirty="0">
                <a:solidFill>
                  <a:schemeClr val="accent1"/>
                </a:solidFill>
                <a:effectLst>
                  <a:outerShdw blurRad="38100" dist="38100" dir="2700000" algn="tl">
                    <a:srgbClr val="000000">
                      <a:alpha val="43137"/>
                    </a:srgbClr>
                  </a:outerShdw>
                </a:effectLst>
              </a:rPr>
              <a:t>Hala iki tren her iki düzenleme boyunca çalışmaktadır, bir üçüncü tren de kırsal düzenleme içinde manevra hattı ile tünel arasında işlemektedir.</a:t>
            </a:r>
          </a:p>
        </p:txBody>
      </p:sp>
    </p:spTree>
    <p:extLst>
      <p:ext uri="{BB962C8B-B14F-4D97-AF65-F5344CB8AC3E}">
        <p14:creationId xmlns:p14="http://schemas.microsoft.com/office/powerpoint/2010/main" val="3524004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pic>
        <p:nvPicPr>
          <p:cNvPr id="5" name="Resim 4" descr="https://upload.wikimedia.org/wikipedia/commons/thumb/a/a9/1930s_model_railway_layout%2C_Brighton_Toy_and_Model_Museum_%28~177_Megapixel%29.jpg/1920px-1930s_model_railway_layout%2C_Brighton_Toy_and_Model_Museum_%28~177_Megapixel%29.jpg"/>
          <p:cNvPicPr/>
          <p:nvPr/>
        </p:nvPicPr>
        <p:blipFill>
          <a:blip r:embed="rId2"/>
          <a:srcRect/>
          <a:stretch>
            <a:fillRect/>
          </a:stretch>
        </p:blipFill>
        <p:spPr bwMode="auto">
          <a:xfrm>
            <a:off x="1475656" y="1415732"/>
            <a:ext cx="6126819" cy="2229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sim 5" descr="C:\Users\User\Desktop\BTMM\00-gauge.jpg"/>
          <p:cNvPicPr/>
          <p:nvPr/>
        </p:nvPicPr>
        <p:blipFill>
          <a:blip r:embed="rId3" cstate="print"/>
          <a:srcRect/>
          <a:stretch>
            <a:fillRect/>
          </a:stretch>
        </p:blipFill>
        <p:spPr bwMode="auto">
          <a:xfrm>
            <a:off x="611560" y="3933055"/>
            <a:ext cx="3346338" cy="23946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Resim 6" descr="http://www.brightontoymuseum.co.uk/w/images/1930s_model_railway_layout,_bridge_view.jpg"/>
          <p:cNvPicPr/>
          <p:nvPr/>
        </p:nvPicPr>
        <p:blipFill>
          <a:blip r:embed="rId4" cstate="print"/>
          <a:srcRect/>
          <a:stretch>
            <a:fillRect/>
          </a:stretch>
        </p:blipFill>
        <p:spPr bwMode="auto">
          <a:xfrm>
            <a:off x="4788024" y="3933056"/>
            <a:ext cx="3503682" cy="23946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96874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https://upload.wikimedia.org/wikipedia/commons/thumb/a/ae/FH150_Poster_A4.jpg/170px-FH150_Poster_A4.jpg">
            <a:hlinkClick r:id="rId2"/>
          </p:cNvPr>
          <p:cNvPicPr/>
          <p:nvPr/>
        </p:nvPicPr>
        <p:blipFill>
          <a:blip r:embed="rId3"/>
          <a:srcRect/>
          <a:stretch>
            <a:fillRect/>
          </a:stretch>
        </p:blipFill>
        <p:spPr bwMode="auto">
          <a:xfrm>
            <a:off x="290741" y="1233027"/>
            <a:ext cx="4281259" cy="5614988"/>
          </a:xfrm>
          <a:prstGeom prst="rect">
            <a:avLst/>
          </a:prstGeom>
          <a:noFill/>
          <a:ln w="9525">
            <a:noFill/>
            <a:miter lim="800000"/>
            <a:headEnd/>
            <a:tailEnd/>
          </a:ln>
        </p:spPr>
      </p:pic>
      <p:sp>
        <p:nvSpPr>
          <p:cNvPr id="5"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sp>
        <p:nvSpPr>
          <p:cNvPr id="6" name="Dikdörtgen 5"/>
          <p:cNvSpPr/>
          <p:nvPr/>
        </p:nvSpPr>
        <p:spPr>
          <a:xfrm>
            <a:off x="4572000" y="1700808"/>
            <a:ext cx="4572000" cy="4401205"/>
          </a:xfrm>
          <a:prstGeom prst="rect">
            <a:avLst/>
          </a:prstGeom>
        </p:spPr>
        <p:txBody>
          <a:bodyPr>
            <a:spAutoFit/>
          </a:bodyPr>
          <a:lstStyle/>
          <a:p>
            <a:r>
              <a:rPr lang="tr-TR" sz="2800" b="1" dirty="0">
                <a:solidFill>
                  <a:srgbClr val="7030A0"/>
                </a:solidFill>
              </a:rPr>
              <a:t>Frank </a:t>
            </a:r>
            <a:r>
              <a:rPr lang="tr-TR" sz="2800" b="1" dirty="0" err="1">
                <a:solidFill>
                  <a:srgbClr val="7030A0"/>
                </a:solidFill>
              </a:rPr>
              <a:t>Hornby</a:t>
            </a:r>
            <a:r>
              <a:rPr lang="tr-TR" sz="2800" b="1" dirty="0">
                <a:solidFill>
                  <a:srgbClr val="7030A0"/>
                </a:solidFill>
              </a:rPr>
              <a:t> </a:t>
            </a:r>
          </a:p>
          <a:p>
            <a:endParaRPr lang="tr-TR" sz="2800" b="1" dirty="0">
              <a:solidFill>
                <a:srgbClr val="7030A0"/>
              </a:solidFill>
            </a:endParaRPr>
          </a:p>
          <a:p>
            <a:r>
              <a:rPr lang="tr-TR" sz="2800" b="1" dirty="0">
                <a:solidFill>
                  <a:srgbClr val="0070C0"/>
                </a:solidFill>
              </a:rPr>
              <a:t>(15.05.1863-21.10.1936) politikacı, işadamı, mucit. Oyuncak imalatı ve gelişmesi için çalışmış 20. yy da </a:t>
            </a:r>
            <a:r>
              <a:rPr lang="tr-TR" sz="2800" b="1" dirty="0" err="1">
                <a:solidFill>
                  <a:srgbClr val="0070C0"/>
                </a:solidFill>
              </a:rPr>
              <a:t>Meccano</a:t>
            </a:r>
            <a:r>
              <a:rPr lang="tr-TR" sz="2800" b="1" dirty="0">
                <a:solidFill>
                  <a:srgbClr val="0070C0"/>
                </a:solidFill>
              </a:rPr>
              <a:t>, </a:t>
            </a:r>
            <a:r>
              <a:rPr lang="tr-TR" sz="2800" b="1" dirty="0" err="1">
                <a:solidFill>
                  <a:srgbClr val="0070C0"/>
                </a:solidFill>
              </a:rPr>
              <a:t>Hornby</a:t>
            </a:r>
            <a:r>
              <a:rPr lang="tr-TR" sz="2800" b="1" dirty="0">
                <a:solidFill>
                  <a:srgbClr val="0070C0"/>
                </a:solidFill>
              </a:rPr>
              <a:t> model demiryolu ve </a:t>
            </a:r>
            <a:r>
              <a:rPr lang="tr-TR" sz="2800" b="1" dirty="0" err="1">
                <a:solidFill>
                  <a:srgbClr val="0070C0"/>
                </a:solidFill>
              </a:rPr>
              <a:t>Dinky</a:t>
            </a:r>
            <a:r>
              <a:rPr lang="tr-TR" sz="2800" b="1" dirty="0">
                <a:solidFill>
                  <a:srgbClr val="0070C0"/>
                </a:solidFill>
              </a:rPr>
              <a:t> oyuncaklarını üretmiş.</a:t>
            </a:r>
          </a:p>
        </p:txBody>
      </p:sp>
    </p:spTree>
    <p:extLst>
      <p:ext uri="{BB962C8B-B14F-4D97-AF65-F5344CB8AC3E}">
        <p14:creationId xmlns:p14="http://schemas.microsoft.com/office/powerpoint/2010/main" val="4213138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18664" y="1124744"/>
            <a:ext cx="3733255"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2800" spc="200" dirty="0">
                <a:effectLst>
                  <a:outerShdw blurRad="38100" dist="38100" dir="2700000" algn="tl">
                    <a:srgbClr val="000000">
                      <a:alpha val="43137"/>
                    </a:srgbClr>
                  </a:outerShdw>
                </a:effectLst>
              </a:rPr>
              <a:t>Popüler Sergiler</a:t>
            </a:r>
          </a:p>
        </p:txBody>
      </p:sp>
      <p:sp>
        <p:nvSpPr>
          <p:cNvPr id="5"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pic>
        <p:nvPicPr>
          <p:cNvPr id="6" name="Resim 5" descr="http://www.brightontoymuseum.co.uk/w/images/Pelham_Puppets_motorised_shop-window_display_lowres.jpg"/>
          <p:cNvPicPr/>
          <p:nvPr/>
        </p:nvPicPr>
        <p:blipFill>
          <a:blip r:embed="rId2"/>
          <a:srcRect/>
          <a:stretch>
            <a:fillRect/>
          </a:stretch>
        </p:blipFill>
        <p:spPr bwMode="auto">
          <a:xfrm>
            <a:off x="4694792" y="1395462"/>
            <a:ext cx="4197688" cy="5462538"/>
          </a:xfrm>
          <a:prstGeom prst="rect">
            <a:avLst/>
          </a:prstGeom>
          <a:noFill/>
          <a:ln w="9525">
            <a:noFill/>
            <a:miter lim="800000"/>
            <a:headEnd/>
            <a:tailEnd/>
          </a:ln>
        </p:spPr>
      </p:pic>
      <p:sp>
        <p:nvSpPr>
          <p:cNvPr id="7" name="Dikdörtgen 6"/>
          <p:cNvSpPr/>
          <p:nvPr/>
        </p:nvSpPr>
        <p:spPr>
          <a:xfrm>
            <a:off x="395536" y="3074105"/>
            <a:ext cx="4155240" cy="523220"/>
          </a:xfrm>
          <a:prstGeom prst="rect">
            <a:avLst/>
          </a:prstGeom>
        </p:spPr>
        <p:txBody>
          <a:bodyPr wrap="none">
            <a:spAutoFit/>
          </a:bodyPr>
          <a:lstStyle/>
          <a:p>
            <a:r>
              <a:rPr lang="tr-TR" sz="2800" b="1" dirty="0">
                <a:solidFill>
                  <a:srgbClr val="0070C0"/>
                </a:solidFill>
              </a:rPr>
              <a:t>Disney Kukla Tiyatrosu</a:t>
            </a:r>
          </a:p>
        </p:txBody>
      </p:sp>
    </p:spTree>
    <p:extLst>
      <p:ext uri="{BB962C8B-B14F-4D97-AF65-F5344CB8AC3E}">
        <p14:creationId xmlns:p14="http://schemas.microsoft.com/office/powerpoint/2010/main" val="3067525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18664" y="1124744"/>
            <a:ext cx="3733255"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2800" spc="200" dirty="0">
                <a:effectLst>
                  <a:outerShdw blurRad="38100" dist="38100" dir="2700000" algn="tl">
                    <a:srgbClr val="000000">
                      <a:alpha val="43137"/>
                    </a:srgbClr>
                  </a:outerShdw>
                </a:effectLst>
              </a:rPr>
              <a:t>Popüler Sergiler</a:t>
            </a:r>
          </a:p>
        </p:txBody>
      </p:sp>
      <p:sp>
        <p:nvSpPr>
          <p:cNvPr id="5"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pic>
        <p:nvPicPr>
          <p:cNvPr id="6" name="Resim 5" descr="http://www.brightontoymuseum.co.uk/w/images/Tram_Layout_detail.jpg"/>
          <p:cNvPicPr/>
          <p:nvPr/>
        </p:nvPicPr>
        <p:blipFill>
          <a:blip r:embed="rId2"/>
          <a:srcRect/>
          <a:stretch>
            <a:fillRect/>
          </a:stretch>
        </p:blipFill>
        <p:spPr bwMode="auto">
          <a:xfrm>
            <a:off x="0" y="1844824"/>
            <a:ext cx="4165304" cy="2952328"/>
          </a:xfrm>
          <a:prstGeom prst="rect">
            <a:avLst/>
          </a:prstGeom>
          <a:noFill/>
          <a:ln w="9525">
            <a:noFill/>
            <a:miter lim="800000"/>
            <a:headEnd/>
            <a:tailEnd/>
          </a:ln>
        </p:spPr>
      </p:pic>
      <p:pic>
        <p:nvPicPr>
          <p:cNvPr id="7" name="Resim 6" descr="http://www.brightontoymuseum.co.uk/w/images/Newtown_model_railway_layout.jpg"/>
          <p:cNvPicPr/>
          <p:nvPr/>
        </p:nvPicPr>
        <p:blipFill>
          <a:blip r:embed="rId3"/>
          <a:srcRect/>
          <a:stretch>
            <a:fillRect/>
          </a:stretch>
        </p:blipFill>
        <p:spPr bwMode="auto">
          <a:xfrm>
            <a:off x="4355976" y="3717032"/>
            <a:ext cx="4788024" cy="3140968"/>
          </a:xfrm>
          <a:prstGeom prst="rect">
            <a:avLst/>
          </a:prstGeom>
          <a:noFill/>
          <a:ln w="9525">
            <a:noFill/>
            <a:miter lim="800000"/>
            <a:headEnd/>
            <a:tailEnd/>
          </a:ln>
        </p:spPr>
      </p:pic>
      <p:sp>
        <p:nvSpPr>
          <p:cNvPr id="8" name="Dikdörtgen 7"/>
          <p:cNvSpPr/>
          <p:nvPr/>
        </p:nvSpPr>
        <p:spPr>
          <a:xfrm>
            <a:off x="4252688" y="2473732"/>
            <a:ext cx="4855816" cy="523220"/>
          </a:xfrm>
          <a:prstGeom prst="rect">
            <a:avLst/>
          </a:prstGeom>
        </p:spPr>
        <p:txBody>
          <a:bodyPr wrap="none">
            <a:spAutoFit/>
          </a:bodyPr>
          <a:lstStyle/>
          <a:p>
            <a:r>
              <a:rPr lang="tr-TR" sz="2800" b="1" dirty="0" err="1">
                <a:solidFill>
                  <a:srgbClr val="0070C0"/>
                </a:solidFill>
              </a:rPr>
              <a:t>Newtown</a:t>
            </a:r>
            <a:r>
              <a:rPr lang="tr-TR" sz="2800" b="1" dirty="0">
                <a:solidFill>
                  <a:srgbClr val="0070C0"/>
                </a:solidFill>
              </a:rPr>
              <a:t> Modeli Demiryolu</a:t>
            </a:r>
          </a:p>
        </p:txBody>
      </p:sp>
    </p:spTree>
    <p:extLst>
      <p:ext uri="{BB962C8B-B14F-4D97-AF65-F5344CB8AC3E}">
        <p14:creationId xmlns:p14="http://schemas.microsoft.com/office/powerpoint/2010/main" val="1065839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18664" y="1124744"/>
            <a:ext cx="3733255"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2800" spc="200" dirty="0">
                <a:effectLst>
                  <a:outerShdw blurRad="38100" dist="38100" dir="2700000" algn="tl">
                    <a:srgbClr val="000000">
                      <a:alpha val="43137"/>
                    </a:srgbClr>
                  </a:outerShdw>
                </a:effectLst>
              </a:rPr>
              <a:t>Popüler Sergiler</a:t>
            </a:r>
          </a:p>
        </p:txBody>
      </p:sp>
      <p:sp>
        <p:nvSpPr>
          <p:cNvPr id="5"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pic>
        <p:nvPicPr>
          <p:cNvPr id="6" name="Resim 5" descr="http://www.brightontoymuseum.co.uk/w/images/Area_44.jpg"/>
          <p:cNvPicPr/>
          <p:nvPr/>
        </p:nvPicPr>
        <p:blipFill>
          <a:blip r:embed="rId2"/>
          <a:srcRect/>
          <a:stretch>
            <a:fillRect/>
          </a:stretch>
        </p:blipFill>
        <p:spPr bwMode="auto">
          <a:xfrm>
            <a:off x="5267326" y="1356398"/>
            <a:ext cx="3855828" cy="3296737"/>
          </a:xfrm>
          <a:prstGeom prst="rect">
            <a:avLst/>
          </a:prstGeom>
          <a:noFill/>
          <a:ln w="9525">
            <a:noFill/>
            <a:miter lim="800000"/>
            <a:headEnd/>
            <a:tailEnd/>
          </a:ln>
        </p:spPr>
      </p:pic>
      <p:pic>
        <p:nvPicPr>
          <p:cNvPr id="7" name="Resim 6" descr="File:Britains Zoo detail.jpg"/>
          <p:cNvPicPr/>
          <p:nvPr/>
        </p:nvPicPr>
        <p:blipFill>
          <a:blip r:embed="rId3"/>
          <a:srcRect/>
          <a:stretch>
            <a:fillRect/>
          </a:stretch>
        </p:blipFill>
        <p:spPr bwMode="auto">
          <a:xfrm>
            <a:off x="1" y="3004766"/>
            <a:ext cx="5148064" cy="3853234"/>
          </a:xfrm>
          <a:prstGeom prst="rect">
            <a:avLst/>
          </a:prstGeom>
          <a:noFill/>
          <a:ln w="9525">
            <a:noFill/>
            <a:miter lim="800000"/>
            <a:headEnd/>
            <a:tailEnd/>
          </a:ln>
        </p:spPr>
      </p:pic>
      <p:sp>
        <p:nvSpPr>
          <p:cNvPr id="8" name="Dikdörtgen 7"/>
          <p:cNvSpPr/>
          <p:nvPr/>
        </p:nvSpPr>
        <p:spPr>
          <a:xfrm>
            <a:off x="971600" y="2193377"/>
            <a:ext cx="3265639" cy="523220"/>
          </a:xfrm>
          <a:prstGeom prst="rect">
            <a:avLst/>
          </a:prstGeom>
        </p:spPr>
        <p:txBody>
          <a:bodyPr wrap="none">
            <a:spAutoFit/>
          </a:bodyPr>
          <a:lstStyle/>
          <a:p>
            <a:r>
              <a:rPr lang="tr-TR" sz="2800" b="1" dirty="0">
                <a:solidFill>
                  <a:srgbClr val="0070C0"/>
                </a:solidFill>
              </a:rPr>
              <a:t>Hayvanat Bahçesi</a:t>
            </a:r>
          </a:p>
        </p:txBody>
      </p:sp>
    </p:spTree>
    <p:extLst>
      <p:ext uri="{BB962C8B-B14F-4D97-AF65-F5344CB8AC3E}">
        <p14:creationId xmlns:p14="http://schemas.microsoft.com/office/powerpoint/2010/main" val="776980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18664" y="1124744"/>
            <a:ext cx="3229200" cy="523220"/>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2800" spc="200" dirty="0">
                <a:effectLst>
                  <a:outerShdw blurRad="38100" dist="38100" dir="2700000" algn="tl">
                    <a:srgbClr val="000000">
                      <a:alpha val="43137"/>
                    </a:srgbClr>
                  </a:outerShdw>
                </a:effectLst>
              </a:rPr>
              <a:t>Özel Sergiler</a:t>
            </a:r>
          </a:p>
        </p:txBody>
      </p:sp>
      <p:sp>
        <p:nvSpPr>
          <p:cNvPr id="5"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pic>
        <p:nvPicPr>
          <p:cNvPr id="6" name="Resim 5" descr="meccano 1">
            <a:hlinkClick r:id="rId2" tooltip="&quot;&quot;"/>
          </p:cNvPr>
          <p:cNvPicPr/>
          <p:nvPr/>
        </p:nvPicPr>
        <p:blipFill>
          <a:blip r:embed="rId3"/>
          <a:srcRect/>
          <a:stretch>
            <a:fillRect/>
          </a:stretch>
        </p:blipFill>
        <p:spPr bwMode="auto">
          <a:xfrm>
            <a:off x="4716016" y="2420888"/>
            <a:ext cx="4355976" cy="3437220"/>
          </a:xfrm>
          <a:prstGeom prst="rect">
            <a:avLst/>
          </a:prstGeom>
          <a:noFill/>
          <a:ln w="9525">
            <a:noFill/>
            <a:miter lim="800000"/>
            <a:headEnd/>
            <a:tailEnd/>
          </a:ln>
        </p:spPr>
      </p:pic>
      <p:sp>
        <p:nvSpPr>
          <p:cNvPr id="7" name="Dikdörtgen 6"/>
          <p:cNvSpPr/>
          <p:nvPr/>
        </p:nvSpPr>
        <p:spPr>
          <a:xfrm>
            <a:off x="0" y="1916832"/>
            <a:ext cx="4716016" cy="4755148"/>
          </a:xfrm>
          <a:prstGeom prst="rect">
            <a:avLst/>
          </a:prstGeom>
        </p:spPr>
        <p:txBody>
          <a:bodyPr wrap="square">
            <a:spAutoFit/>
          </a:bodyPr>
          <a:lstStyle/>
          <a:p>
            <a:pPr algn="just"/>
            <a:r>
              <a:rPr lang="tr-TR" b="1" cap="all" dirty="0">
                <a:solidFill>
                  <a:srgbClr val="7030A0"/>
                </a:solidFill>
              </a:rPr>
              <a:t>MECCANO MODEL MAKİNE PARÇALARI</a:t>
            </a:r>
            <a:endParaRPr lang="tr-TR" b="1" dirty="0">
              <a:solidFill>
                <a:srgbClr val="7030A0"/>
              </a:solidFill>
            </a:endParaRPr>
          </a:p>
          <a:p>
            <a:pPr algn="just">
              <a:lnSpc>
                <a:spcPct val="150000"/>
              </a:lnSpc>
            </a:pPr>
            <a:r>
              <a:rPr lang="tr-TR" sz="1900" b="1" dirty="0" err="1">
                <a:solidFill>
                  <a:schemeClr val="bg2"/>
                </a:solidFill>
              </a:rPr>
              <a:t>Meccano</a:t>
            </a:r>
            <a:r>
              <a:rPr lang="tr-TR" sz="1900" b="1" dirty="0">
                <a:solidFill>
                  <a:schemeClr val="bg2"/>
                </a:solidFill>
              </a:rPr>
              <a:t> vitrini her zaman en çekici vitrinimiz olmuştur. 1908’den beri nice çocuk nesilleri için cazibesini kanıtlamıştır. Geniş ürün yelpazesini gördüğünüzde bunun sebebini kolayca anlayabilirsiniz.1930’lar altın çağıdır. UK oyuncak endüstrisinde bir başarı öyküsü ve çok tanınan bir markadır . </a:t>
            </a:r>
            <a:r>
              <a:rPr lang="tr-TR" sz="1900" b="1" dirty="0" err="1">
                <a:solidFill>
                  <a:schemeClr val="bg2"/>
                </a:solidFill>
              </a:rPr>
              <a:t>Meccano</a:t>
            </a:r>
            <a:r>
              <a:rPr lang="tr-TR" sz="1900" b="1" dirty="0">
                <a:solidFill>
                  <a:schemeClr val="bg2"/>
                </a:solidFill>
              </a:rPr>
              <a:t> herkesin sahip olduğu bir şeydi.</a:t>
            </a:r>
          </a:p>
        </p:txBody>
      </p:sp>
    </p:spTree>
    <p:extLst>
      <p:ext uri="{BB962C8B-B14F-4D97-AF65-F5344CB8AC3E}">
        <p14:creationId xmlns:p14="http://schemas.microsoft.com/office/powerpoint/2010/main" val="2613571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pic>
        <p:nvPicPr>
          <p:cNvPr id="6" name="Resim 5" descr="train"/>
          <p:cNvPicPr/>
          <p:nvPr/>
        </p:nvPicPr>
        <p:blipFill>
          <a:blip r:embed="rId2"/>
          <a:srcRect/>
          <a:stretch>
            <a:fillRect/>
          </a:stretch>
        </p:blipFill>
        <p:spPr bwMode="auto">
          <a:xfrm>
            <a:off x="0" y="2297331"/>
            <a:ext cx="4716016" cy="3435925"/>
          </a:xfrm>
          <a:prstGeom prst="rect">
            <a:avLst/>
          </a:prstGeom>
          <a:noFill/>
          <a:ln w="9525">
            <a:noFill/>
            <a:miter lim="800000"/>
            <a:headEnd/>
            <a:tailEnd/>
          </a:ln>
        </p:spPr>
      </p:pic>
      <p:sp>
        <p:nvSpPr>
          <p:cNvPr id="7" name="Metin kutusu 6"/>
          <p:cNvSpPr txBox="1"/>
          <p:nvPr/>
        </p:nvSpPr>
        <p:spPr>
          <a:xfrm>
            <a:off x="118664" y="1124744"/>
            <a:ext cx="3229200" cy="523220"/>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2800" spc="200" dirty="0">
                <a:effectLst>
                  <a:outerShdw blurRad="38100" dist="38100" dir="2700000" algn="tl">
                    <a:srgbClr val="000000">
                      <a:alpha val="43137"/>
                    </a:srgbClr>
                  </a:outerShdw>
                </a:effectLst>
              </a:rPr>
              <a:t>Özel Sergiler</a:t>
            </a:r>
          </a:p>
        </p:txBody>
      </p:sp>
      <p:sp>
        <p:nvSpPr>
          <p:cNvPr id="8" name="Dikdörtgen 7"/>
          <p:cNvSpPr/>
          <p:nvPr/>
        </p:nvSpPr>
        <p:spPr>
          <a:xfrm>
            <a:off x="4716016" y="1645925"/>
            <a:ext cx="4433166" cy="4447371"/>
          </a:xfrm>
          <a:prstGeom prst="rect">
            <a:avLst/>
          </a:prstGeom>
        </p:spPr>
        <p:txBody>
          <a:bodyPr wrap="square">
            <a:spAutoFit/>
          </a:bodyPr>
          <a:lstStyle/>
          <a:p>
            <a:r>
              <a:rPr lang="tr-TR" b="1" cap="all" dirty="0">
                <a:solidFill>
                  <a:srgbClr val="7030A0"/>
                </a:solidFill>
              </a:rPr>
              <a:t>1930’lArin  </a:t>
            </a:r>
            <a:r>
              <a:rPr lang="tr-TR" b="1" cap="all" dirty="0" err="1">
                <a:solidFill>
                  <a:srgbClr val="7030A0"/>
                </a:solidFill>
              </a:rPr>
              <a:t>TOPLUMu</a:t>
            </a:r>
            <a:endParaRPr lang="tr-TR" b="1" cap="all" dirty="0">
              <a:solidFill>
                <a:srgbClr val="7030A0"/>
              </a:solidFill>
            </a:endParaRPr>
          </a:p>
          <a:p>
            <a:endParaRPr lang="tr-TR" b="1" cap="all" dirty="0">
              <a:solidFill>
                <a:srgbClr val="7030A0"/>
              </a:solidFill>
            </a:endParaRPr>
          </a:p>
          <a:p>
            <a:pPr algn="just"/>
            <a:r>
              <a:rPr lang="tr-TR" sz="1900" b="1" dirty="0">
                <a:solidFill>
                  <a:schemeClr val="bg2"/>
                </a:solidFill>
              </a:rPr>
              <a:t>Müzenin kalbi, 1930 model demiryolu düzeneğidir. 1. ve 2. dünya savaşı arasında kullanılan dominant ölçektedir.  Herkesin sahip olmak isteyeceği eksiksiz tam bir büyük boyu bir apartman ya da çatı katını kaplar. Mücevher parçaları gibi el yapımı üretilen 1930’ların orijinal oyuncak ve aksesuarlar, yolcu ve yayaların kıyafetleri, sokak lambaları, köprüler, 1930’ların modası ve ruh halini tamamen yansıtır.</a:t>
            </a:r>
          </a:p>
        </p:txBody>
      </p:sp>
    </p:spTree>
    <p:extLst>
      <p:ext uri="{BB962C8B-B14F-4D97-AF65-F5344CB8AC3E}">
        <p14:creationId xmlns:p14="http://schemas.microsoft.com/office/powerpoint/2010/main" val="2741665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sp>
        <p:nvSpPr>
          <p:cNvPr id="5" name="Metin kutusu 4"/>
          <p:cNvSpPr txBox="1"/>
          <p:nvPr/>
        </p:nvSpPr>
        <p:spPr>
          <a:xfrm>
            <a:off x="118664" y="1124744"/>
            <a:ext cx="3229200" cy="523220"/>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2800" spc="200" dirty="0">
                <a:effectLst>
                  <a:outerShdw blurRad="38100" dist="38100" dir="2700000" algn="tl">
                    <a:srgbClr val="000000">
                      <a:alpha val="43137"/>
                    </a:srgbClr>
                  </a:outerShdw>
                </a:effectLst>
              </a:rPr>
              <a:t>Özel Sergiler</a:t>
            </a:r>
          </a:p>
        </p:txBody>
      </p:sp>
      <p:pic>
        <p:nvPicPr>
          <p:cNvPr id="6" name="Resim 5" descr="plain"/>
          <p:cNvPicPr/>
          <p:nvPr/>
        </p:nvPicPr>
        <p:blipFill>
          <a:blip r:embed="rId2"/>
          <a:srcRect/>
          <a:stretch>
            <a:fillRect/>
          </a:stretch>
        </p:blipFill>
        <p:spPr bwMode="auto">
          <a:xfrm>
            <a:off x="4568552" y="2420888"/>
            <a:ext cx="4587605" cy="2789148"/>
          </a:xfrm>
          <a:prstGeom prst="rect">
            <a:avLst/>
          </a:prstGeom>
          <a:noFill/>
          <a:ln w="9525">
            <a:noFill/>
            <a:miter lim="800000"/>
            <a:headEnd/>
            <a:tailEnd/>
          </a:ln>
        </p:spPr>
      </p:pic>
      <p:sp>
        <p:nvSpPr>
          <p:cNvPr id="7" name="Dikdörtgen 6"/>
          <p:cNvSpPr/>
          <p:nvPr/>
        </p:nvSpPr>
        <p:spPr>
          <a:xfrm>
            <a:off x="-25172" y="1892562"/>
            <a:ext cx="4572000" cy="4316566"/>
          </a:xfrm>
          <a:prstGeom prst="rect">
            <a:avLst/>
          </a:prstGeom>
        </p:spPr>
        <p:txBody>
          <a:bodyPr>
            <a:spAutoFit/>
          </a:bodyPr>
          <a:lstStyle/>
          <a:p>
            <a:r>
              <a:rPr lang="tr-TR" b="1" cap="all" dirty="0">
                <a:solidFill>
                  <a:srgbClr val="7030A0"/>
                </a:solidFill>
              </a:rPr>
              <a:t>HAVACILIK</a:t>
            </a:r>
          </a:p>
          <a:p>
            <a:pPr algn="just">
              <a:lnSpc>
                <a:spcPct val="150000"/>
              </a:lnSpc>
            </a:pPr>
            <a:r>
              <a:rPr lang="tr-TR" sz="1900" b="1" dirty="0">
                <a:solidFill>
                  <a:schemeClr val="bg2"/>
                </a:solidFill>
              </a:rPr>
              <a:t>Herkese açık alanda tavanda uzaktan kumandalı  çift kanatlı, üç kanatlı uçak ve helikopter filosu vardır. En büyüğü çeyrek ölçekli WW2 </a:t>
            </a:r>
            <a:r>
              <a:rPr lang="tr-TR" sz="1900" b="1" dirty="0" err="1">
                <a:solidFill>
                  <a:schemeClr val="bg2"/>
                </a:solidFill>
              </a:rPr>
              <a:t>Spitfire‘dır</a:t>
            </a:r>
            <a:r>
              <a:rPr lang="tr-TR" sz="1900" b="1" dirty="0">
                <a:solidFill>
                  <a:schemeClr val="bg2"/>
                </a:solidFill>
              </a:rPr>
              <a:t>. Modellerin kendinden daha şaşırtıcı olanı ise halen uçabilir olmalarıdır. Bu modeller sadece çalışmakla kalmayıp  birer mühendislik sanatı eseridirler.</a:t>
            </a:r>
          </a:p>
        </p:txBody>
      </p:sp>
    </p:spTree>
    <p:extLst>
      <p:ext uri="{BB962C8B-B14F-4D97-AF65-F5344CB8AC3E}">
        <p14:creationId xmlns:p14="http://schemas.microsoft.com/office/powerpoint/2010/main" val="590925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sp>
        <p:nvSpPr>
          <p:cNvPr id="5" name="Metin kutusu 4"/>
          <p:cNvSpPr txBox="1"/>
          <p:nvPr/>
        </p:nvSpPr>
        <p:spPr>
          <a:xfrm>
            <a:off x="118664" y="1124744"/>
            <a:ext cx="3229200" cy="523220"/>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2800" spc="200" dirty="0">
                <a:effectLst>
                  <a:outerShdw blurRad="38100" dist="38100" dir="2700000" algn="tl">
                    <a:srgbClr val="000000">
                      <a:alpha val="43137"/>
                    </a:srgbClr>
                  </a:outerShdw>
                </a:effectLst>
              </a:rPr>
              <a:t>Özel Sergiler</a:t>
            </a:r>
          </a:p>
        </p:txBody>
      </p:sp>
      <p:pic>
        <p:nvPicPr>
          <p:cNvPr id="6" name="Resim 5" descr="???????????"/>
          <p:cNvPicPr/>
          <p:nvPr/>
        </p:nvPicPr>
        <p:blipFill>
          <a:blip r:embed="rId2"/>
          <a:srcRect/>
          <a:stretch>
            <a:fillRect/>
          </a:stretch>
        </p:blipFill>
        <p:spPr bwMode="auto">
          <a:xfrm>
            <a:off x="4572000" y="2060848"/>
            <a:ext cx="4493478" cy="3096344"/>
          </a:xfrm>
          <a:prstGeom prst="rect">
            <a:avLst/>
          </a:prstGeom>
          <a:noFill/>
          <a:ln w="9525">
            <a:noFill/>
            <a:miter lim="800000"/>
            <a:headEnd/>
            <a:tailEnd/>
          </a:ln>
        </p:spPr>
      </p:pic>
      <p:sp>
        <p:nvSpPr>
          <p:cNvPr id="7" name="Dikdörtgen 6"/>
          <p:cNvSpPr/>
          <p:nvPr/>
        </p:nvSpPr>
        <p:spPr>
          <a:xfrm>
            <a:off x="0" y="2492896"/>
            <a:ext cx="4572000" cy="2254463"/>
          </a:xfrm>
          <a:prstGeom prst="rect">
            <a:avLst/>
          </a:prstGeom>
        </p:spPr>
        <p:txBody>
          <a:bodyPr wrap="square">
            <a:spAutoFit/>
          </a:bodyPr>
          <a:lstStyle/>
          <a:p>
            <a:r>
              <a:rPr lang="tr-TR" b="1" cap="all" dirty="0">
                <a:solidFill>
                  <a:srgbClr val="7030A0"/>
                </a:solidFill>
              </a:rPr>
              <a:t>Döküm dönemi</a:t>
            </a:r>
          </a:p>
          <a:p>
            <a:pPr algn="just"/>
            <a:endParaRPr lang="tr-TR" b="1" cap="all" dirty="0">
              <a:solidFill>
                <a:srgbClr val="7030A0"/>
              </a:solidFill>
            </a:endParaRPr>
          </a:p>
          <a:p>
            <a:pPr algn="just">
              <a:lnSpc>
                <a:spcPct val="150000"/>
              </a:lnSpc>
            </a:pPr>
            <a:r>
              <a:rPr lang="tr-TR" sz="1900" b="1" dirty="0">
                <a:solidFill>
                  <a:schemeClr val="bg2"/>
                </a:solidFill>
              </a:rPr>
              <a:t>Geçen yıl genişletilmiş sergide </a:t>
            </a:r>
            <a:r>
              <a:rPr lang="tr-TR" sz="1900" b="1" dirty="0" err="1">
                <a:solidFill>
                  <a:schemeClr val="bg2"/>
                </a:solidFill>
              </a:rPr>
              <a:t>Corgi</a:t>
            </a:r>
            <a:r>
              <a:rPr lang="tr-TR" sz="1900" b="1" dirty="0">
                <a:solidFill>
                  <a:schemeClr val="bg2"/>
                </a:solidFill>
              </a:rPr>
              <a:t> oyuncakları, </a:t>
            </a:r>
            <a:r>
              <a:rPr lang="tr-TR" sz="1900" b="1" dirty="0" err="1">
                <a:solidFill>
                  <a:schemeClr val="bg2"/>
                </a:solidFill>
              </a:rPr>
              <a:t>Dinky</a:t>
            </a:r>
            <a:r>
              <a:rPr lang="tr-TR" sz="1900" b="1" dirty="0">
                <a:solidFill>
                  <a:schemeClr val="bg2"/>
                </a:solidFill>
              </a:rPr>
              <a:t>,  </a:t>
            </a:r>
            <a:r>
              <a:rPr lang="tr-TR" sz="1900" b="1" dirty="0" err="1">
                <a:solidFill>
                  <a:schemeClr val="bg2"/>
                </a:solidFill>
              </a:rPr>
              <a:t>Budgie</a:t>
            </a:r>
            <a:r>
              <a:rPr lang="tr-TR" sz="1900" b="1" dirty="0">
                <a:solidFill>
                  <a:schemeClr val="bg2"/>
                </a:solidFill>
              </a:rPr>
              <a:t>,  Spot-on ve </a:t>
            </a:r>
            <a:r>
              <a:rPr lang="tr-TR" sz="1900" b="1" dirty="0" err="1">
                <a:solidFill>
                  <a:schemeClr val="bg2"/>
                </a:solidFill>
              </a:rPr>
              <a:t>Hornby</a:t>
            </a:r>
            <a:r>
              <a:rPr lang="tr-TR" sz="1900" b="1" dirty="0">
                <a:solidFill>
                  <a:schemeClr val="bg2"/>
                </a:solidFill>
              </a:rPr>
              <a:t> </a:t>
            </a:r>
            <a:r>
              <a:rPr lang="tr-TR" sz="1900" b="1" dirty="0" err="1">
                <a:solidFill>
                  <a:schemeClr val="bg2"/>
                </a:solidFill>
              </a:rPr>
              <a:t>Dublo</a:t>
            </a:r>
            <a:r>
              <a:rPr lang="tr-TR" sz="1900" b="1" dirty="0">
                <a:solidFill>
                  <a:schemeClr val="bg2"/>
                </a:solidFill>
              </a:rPr>
              <a:t> sergilenmiştir.</a:t>
            </a:r>
          </a:p>
          <a:p>
            <a:pPr algn="just"/>
            <a:r>
              <a:rPr lang="tr-TR" sz="1900" b="1" dirty="0">
                <a:solidFill>
                  <a:schemeClr val="bg2"/>
                </a:solidFill>
              </a:rPr>
              <a:t> </a:t>
            </a:r>
          </a:p>
        </p:txBody>
      </p:sp>
    </p:spTree>
    <p:extLst>
      <p:ext uri="{BB962C8B-B14F-4D97-AF65-F5344CB8AC3E}">
        <p14:creationId xmlns:p14="http://schemas.microsoft.com/office/powerpoint/2010/main" val="404531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457200" y="325438"/>
            <a:ext cx="8229600" cy="927100"/>
          </a:xfrm>
        </p:spPr>
        <p:txBody>
          <a:bodyPr/>
          <a:lstStyle/>
          <a:p>
            <a:r>
              <a:rPr lang="tr-TR" dirty="0">
                <a:solidFill>
                  <a:schemeClr val="accent1"/>
                </a:solidFill>
                <a:effectLst>
                  <a:outerShdw blurRad="38100" dist="38100" dir="2700000" algn="tl">
                    <a:srgbClr val="000000">
                      <a:alpha val="43137"/>
                    </a:srgbClr>
                  </a:outerShdw>
                </a:effectLst>
              </a:rPr>
              <a:t>Oyuncak Dönemleri</a:t>
            </a:r>
          </a:p>
        </p:txBody>
      </p:sp>
      <p:pic>
        <p:nvPicPr>
          <p:cNvPr id="89090" name="Picture 2" descr="C:\Users\q\Desktop\afcarouse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844824"/>
            <a:ext cx="3185205" cy="3240360"/>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3199076" y="1860383"/>
            <a:ext cx="5944924" cy="3416320"/>
          </a:xfrm>
          <a:prstGeom prst="rect">
            <a:avLst/>
          </a:prstGeom>
        </p:spPr>
        <p:txBody>
          <a:bodyPr wrap="square">
            <a:spAutoFit/>
          </a:bodyPr>
          <a:lstStyle/>
          <a:p>
            <a:pPr algn="just">
              <a:lnSpc>
                <a:spcPct val="150000"/>
              </a:lnSpc>
            </a:pPr>
            <a:r>
              <a:rPr lang="tr-TR" b="1" dirty="0">
                <a:solidFill>
                  <a:srgbClr val="002060"/>
                </a:solidFill>
              </a:rPr>
              <a:t>19. yüzyıl ortalarında sanayi devrimi sonucu yaşantı değişmiş, makineler gelişmiş ve seyahat imkanı artmıştı.  </a:t>
            </a:r>
            <a:r>
              <a:rPr lang="tr-TR" b="1" dirty="0" err="1">
                <a:solidFill>
                  <a:srgbClr val="002060"/>
                </a:solidFill>
              </a:rPr>
              <a:t>Oyuncakçılık</a:t>
            </a:r>
            <a:r>
              <a:rPr lang="tr-TR" b="1" dirty="0">
                <a:solidFill>
                  <a:srgbClr val="002060"/>
                </a:solidFill>
              </a:rPr>
              <a:t> sektöründe de  sanayi aletleri ile donatılmış oyuncak atölyeleri oluşmuştu. Güney Almanya'da ortaya çıkan bir dizi metal oyuncak şirketleri </a:t>
            </a:r>
            <a:r>
              <a:rPr lang="tr-TR" b="1" dirty="0" err="1">
                <a:solidFill>
                  <a:srgbClr val="002060"/>
                </a:solidFill>
              </a:rPr>
              <a:t>Bing</a:t>
            </a:r>
            <a:r>
              <a:rPr lang="tr-TR" b="1" dirty="0">
                <a:solidFill>
                  <a:srgbClr val="002060"/>
                </a:solidFill>
              </a:rPr>
              <a:t> ve </a:t>
            </a:r>
            <a:r>
              <a:rPr lang="tr-TR" b="1" dirty="0" err="1">
                <a:solidFill>
                  <a:srgbClr val="002060"/>
                </a:solidFill>
              </a:rPr>
              <a:t>Märklin</a:t>
            </a:r>
            <a:r>
              <a:rPr lang="tr-TR" b="1" dirty="0">
                <a:solidFill>
                  <a:srgbClr val="002060"/>
                </a:solidFill>
              </a:rPr>
              <a:t> gibi dünya pazarına hakim oldu. 19. yüzyıl sonunda  model oyuncak mühendisliği ciddi bir hobi olarak ortaya çıktı.</a:t>
            </a:r>
          </a:p>
        </p:txBody>
      </p:sp>
    </p:spTree>
    <p:extLst>
      <p:ext uri="{BB962C8B-B14F-4D97-AF65-F5344CB8AC3E}">
        <p14:creationId xmlns:p14="http://schemas.microsoft.com/office/powerpoint/2010/main" val="880558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sp>
        <p:nvSpPr>
          <p:cNvPr id="5" name="Metin kutusu 4"/>
          <p:cNvSpPr txBox="1"/>
          <p:nvPr/>
        </p:nvSpPr>
        <p:spPr>
          <a:xfrm>
            <a:off x="118664" y="1124744"/>
            <a:ext cx="3229200" cy="523220"/>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2800" spc="200" dirty="0">
                <a:effectLst>
                  <a:outerShdw blurRad="38100" dist="38100" dir="2700000" algn="tl">
                    <a:srgbClr val="000000">
                      <a:alpha val="43137"/>
                    </a:srgbClr>
                  </a:outerShdw>
                </a:effectLst>
              </a:rPr>
              <a:t>Özel Sergiler</a:t>
            </a:r>
          </a:p>
        </p:txBody>
      </p:sp>
      <p:pic>
        <p:nvPicPr>
          <p:cNvPr id="6" name="Resim 5" descr="???????????"/>
          <p:cNvPicPr/>
          <p:nvPr/>
        </p:nvPicPr>
        <p:blipFill>
          <a:blip r:embed="rId2"/>
          <a:srcRect/>
          <a:stretch>
            <a:fillRect/>
          </a:stretch>
        </p:blipFill>
        <p:spPr bwMode="auto">
          <a:xfrm>
            <a:off x="611560" y="1772816"/>
            <a:ext cx="3768482" cy="2520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Resim 6" descr="C:\Users\User\Desktop\BTMM\schuco_mouse-2.jpg"/>
          <p:cNvPicPr/>
          <p:nvPr/>
        </p:nvPicPr>
        <p:blipFill>
          <a:blip r:embed="rId3"/>
          <a:srcRect/>
          <a:stretch>
            <a:fillRect/>
          </a:stretch>
        </p:blipFill>
        <p:spPr bwMode="auto">
          <a:xfrm>
            <a:off x="4860032" y="1647964"/>
            <a:ext cx="3240360" cy="3149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Dikdörtgen 7"/>
          <p:cNvSpPr/>
          <p:nvPr/>
        </p:nvSpPr>
        <p:spPr>
          <a:xfrm>
            <a:off x="0" y="4953942"/>
            <a:ext cx="9144000" cy="1231106"/>
          </a:xfrm>
          <a:prstGeom prst="rect">
            <a:avLst/>
          </a:prstGeom>
        </p:spPr>
        <p:txBody>
          <a:bodyPr wrap="square">
            <a:spAutoFit/>
          </a:bodyPr>
          <a:lstStyle/>
          <a:p>
            <a:r>
              <a:rPr lang="tr-TR" b="1" cap="all" dirty="0">
                <a:solidFill>
                  <a:srgbClr val="7030A0"/>
                </a:solidFill>
              </a:rPr>
              <a:t>YUMUŞAK OYUNCAKLAR</a:t>
            </a:r>
          </a:p>
          <a:p>
            <a:endParaRPr lang="tr-TR" b="1" cap="all" dirty="0">
              <a:solidFill>
                <a:srgbClr val="7030A0"/>
              </a:solidFill>
            </a:endParaRPr>
          </a:p>
          <a:p>
            <a:r>
              <a:rPr lang="tr-TR" sz="1900" b="1" dirty="0">
                <a:solidFill>
                  <a:schemeClr val="bg2"/>
                </a:solidFill>
              </a:rPr>
              <a:t>Müzedeki misafir koleksiyonlar, </a:t>
            </a:r>
            <a:r>
              <a:rPr lang="tr-TR" sz="1900" b="1" dirty="0" err="1">
                <a:solidFill>
                  <a:schemeClr val="bg2"/>
                </a:solidFill>
              </a:rPr>
              <a:t>Steiff</a:t>
            </a:r>
            <a:r>
              <a:rPr lang="tr-TR" sz="1900" b="1" dirty="0">
                <a:solidFill>
                  <a:schemeClr val="bg2"/>
                </a:solidFill>
              </a:rPr>
              <a:t>, </a:t>
            </a:r>
            <a:r>
              <a:rPr lang="tr-TR" sz="1900" b="1" dirty="0" err="1">
                <a:solidFill>
                  <a:schemeClr val="bg2"/>
                </a:solidFill>
              </a:rPr>
              <a:t>Deans</a:t>
            </a:r>
            <a:r>
              <a:rPr lang="tr-TR" sz="1900" b="1" dirty="0">
                <a:solidFill>
                  <a:schemeClr val="bg2"/>
                </a:solidFill>
              </a:rPr>
              <a:t> </a:t>
            </a:r>
            <a:r>
              <a:rPr lang="tr-TR" sz="1900" b="1" dirty="0" err="1">
                <a:solidFill>
                  <a:schemeClr val="bg2"/>
                </a:solidFill>
              </a:rPr>
              <a:t>rag</a:t>
            </a:r>
            <a:r>
              <a:rPr lang="tr-TR" sz="1900" b="1" dirty="0">
                <a:solidFill>
                  <a:schemeClr val="bg2"/>
                </a:solidFill>
              </a:rPr>
              <a:t> </a:t>
            </a:r>
            <a:r>
              <a:rPr lang="tr-TR" sz="1900" b="1" dirty="0" err="1">
                <a:solidFill>
                  <a:schemeClr val="bg2"/>
                </a:solidFill>
              </a:rPr>
              <a:t>Book</a:t>
            </a:r>
            <a:r>
              <a:rPr lang="tr-TR" sz="1900" b="1" dirty="0">
                <a:solidFill>
                  <a:schemeClr val="bg2"/>
                </a:solidFill>
              </a:rPr>
              <a:t> , </a:t>
            </a:r>
            <a:r>
              <a:rPr lang="tr-TR" sz="1900" b="1" dirty="0" err="1">
                <a:solidFill>
                  <a:schemeClr val="bg2"/>
                </a:solidFill>
              </a:rPr>
              <a:t>famell</a:t>
            </a:r>
            <a:r>
              <a:rPr lang="tr-TR" sz="1900" b="1" dirty="0">
                <a:solidFill>
                  <a:schemeClr val="bg2"/>
                </a:solidFill>
              </a:rPr>
              <a:t> ve </a:t>
            </a:r>
            <a:r>
              <a:rPr lang="tr-TR" sz="1900" b="1" dirty="0" err="1">
                <a:solidFill>
                  <a:schemeClr val="bg2"/>
                </a:solidFill>
              </a:rPr>
              <a:t>Schuco</a:t>
            </a:r>
            <a:r>
              <a:rPr lang="tr-TR" sz="1900" b="1" dirty="0">
                <a:solidFill>
                  <a:schemeClr val="bg2"/>
                </a:solidFill>
              </a:rPr>
              <a:t> markalı pelüş oyuncakları kapsamaktadır.</a:t>
            </a:r>
          </a:p>
        </p:txBody>
      </p:sp>
    </p:spTree>
    <p:extLst>
      <p:ext uri="{BB962C8B-B14F-4D97-AF65-F5344CB8AC3E}">
        <p14:creationId xmlns:p14="http://schemas.microsoft.com/office/powerpoint/2010/main" val="732178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sp>
        <p:nvSpPr>
          <p:cNvPr id="5" name="Metin kutusu 4"/>
          <p:cNvSpPr txBox="1"/>
          <p:nvPr/>
        </p:nvSpPr>
        <p:spPr>
          <a:xfrm>
            <a:off x="118664" y="1124744"/>
            <a:ext cx="5245424" cy="523220"/>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2800" spc="200" dirty="0">
                <a:effectLst>
                  <a:outerShdw blurRad="38100" dist="38100" dir="2700000" algn="tl">
                    <a:srgbClr val="000000">
                      <a:alpha val="43137"/>
                    </a:srgbClr>
                  </a:outerShdw>
                </a:effectLst>
              </a:rPr>
              <a:t>25. Yıldönümü Etkinlikleri</a:t>
            </a:r>
          </a:p>
        </p:txBody>
      </p:sp>
      <p:pic>
        <p:nvPicPr>
          <p:cNvPr id="6" name="Resim 5" descr="C:\Users\User\Downloads\Foyer _ Brighton Toy and Model Museum_files\Brighton Toy and Model Museum_files\From_a_Dream_to_a_Gem,_museum_25th_Anniversary_overview,_A4.jpg"/>
          <p:cNvPicPr/>
          <p:nvPr/>
        </p:nvPicPr>
        <p:blipFill>
          <a:blip r:embed="rId2"/>
          <a:srcRect/>
          <a:stretch>
            <a:fillRect/>
          </a:stretch>
        </p:blipFill>
        <p:spPr bwMode="auto">
          <a:xfrm>
            <a:off x="4942184" y="1556792"/>
            <a:ext cx="4320480" cy="5179224"/>
          </a:xfrm>
          <a:prstGeom prst="rect">
            <a:avLst/>
          </a:prstGeom>
          <a:noFill/>
          <a:ln w="9525">
            <a:noFill/>
            <a:miter lim="800000"/>
            <a:headEnd/>
            <a:tailEnd/>
          </a:ln>
        </p:spPr>
      </p:pic>
      <p:sp>
        <p:nvSpPr>
          <p:cNvPr id="7" name="Dikdörtgen 6"/>
          <p:cNvSpPr/>
          <p:nvPr/>
        </p:nvSpPr>
        <p:spPr>
          <a:xfrm>
            <a:off x="0" y="2711822"/>
            <a:ext cx="4823520" cy="1077218"/>
          </a:xfrm>
          <a:prstGeom prst="rect">
            <a:avLst/>
          </a:prstGeom>
        </p:spPr>
        <p:txBody>
          <a:bodyPr wrap="square">
            <a:spAutoFit/>
          </a:bodyPr>
          <a:lstStyle/>
          <a:p>
            <a:pPr algn="just"/>
            <a:r>
              <a:rPr lang="tr-TR" sz="3200" b="1" dirty="0">
                <a:solidFill>
                  <a:srgbClr val="0070C0"/>
                </a:solidFill>
                <a:effectLst>
                  <a:outerShdw blurRad="38100" dist="38100" dir="2700000" algn="tl">
                    <a:srgbClr val="000000">
                      <a:alpha val="43137"/>
                    </a:srgbClr>
                  </a:outerShdw>
                </a:effectLst>
              </a:rPr>
              <a:t>“Bir hayalden </a:t>
            </a:r>
          </a:p>
          <a:p>
            <a:pPr algn="just"/>
            <a:r>
              <a:rPr lang="tr-TR" sz="3200" b="1" dirty="0">
                <a:solidFill>
                  <a:srgbClr val="0070C0"/>
                </a:solidFill>
                <a:effectLst>
                  <a:outerShdw blurRad="38100" dist="38100" dir="2700000" algn="tl">
                    <a:srgbClr val="000000">
                      <a:alpha val="43137"/>
                    </a:srgbClr>
                  </a:outerShdw>
                </a:effectLst>
              </a:rPr>
              <a:t>     	            bir cevhere”</a:t>
            </a:r>
          </a:p>
        </p:txBody>
      </p:sp>
    </p:spTree>
    <p:extLst>
      <p:ext uri="{BB962C8B-B14F-4D97-AF65-F5344CB8AC3E}">
        <p14:creationId xmlns:p14="http://schemas.microsoft.com/office/powerpoint/2010/main" val="840349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sp>
        <p:nvSpPr>
          <p:cNvPr id="5" name="Metin kutusu 4"/>
          <p:cNvSpPr txBox="1"/>
          <p:nvPr/>
        </p:nvSpPr>
        <p:spPr>
          <a:xfrm>
            <a:off x="118664" y="1124744"/>
            <a:ext cx="5245424" cy="523220"/>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2800" spc="200" dirty="0">
                <a:effectLst>
                  <a:outerShdw blurRad="38100" dist="38100" dir="2700000" algn="tl">
                    <a:srgbClr val="000000">
                      <a:alpha val="43137"/>
                    </a:srgbClr>
                  </a:outerShdw>
                </a:effectLst>
              </a:rPr>
              <a:t>25. Yıldönümü Etkinlikleri</a:t>
            </a:r>
          </a:p>
        </p:txBody>
      </p:sp>
      <p:pic>
        <p:nvPicPr>
          <p:cNvPr id="6" name="Resim 5" descr="http://brightontoymuseum.co.uk/wp-content/uploads/2014/08/25thAnniversary-prog_A4_PRINT_no_bleed-p2-730x1024.jpg"/>
          <p:cNvPicPr/>
          <p:nvPr/>
        </p:nvPicPr>
        <p:blipFill>
          <a:blip r:embed="rId2"/>
          <a:srcRect/>
          <a:stretch>
            <a:fillRect/>
          </a:stretch>
        </p:blipFill>
        <p:spPr bwMode="auto">
          <a:xfrm>
            <a:off x="2483768" y="1670944"/>
            <a:ext cx="4248472" cy="5254649"/>
          </a:xfrm>
          <a:prstGeom prst="rect">
            <a:avLst/>
          </a:prstGeom>
          <a:noFill/>
          <a:ln w="9525">
            <a:noFill/>
            <a:miter lim="800000"/>
            <a:headEnd/>
            <a:tailEnd/>
          </a:ln>
        </p:spPr>
      </p:pic>
    </p:spTree>
    <p:extLst>
      <p:ext uri="{BB962C8B-B14F-4D97-AF65-F5344CB8AC3E}">
        <p14:creationId xmlns:p14="http://schemas.microsoft.com/office/powerpoint/2010/main" val="762912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0" y="332656"/>
            <a:ext cx="7524328" cy="927100"/>
          </a:xfrm>
        </p:spPr>
        <p:txBody>
          <a:bodyPr/>
          <a:lstStyle/>
          <a:p>
            <a:r>
              <a:rPr lang="tr-TR" dirty="0">
                <a:solidFill>
                  <a:schemeClr val="accent1"/>
                </a:solidFill>
                <a:effectLst>
                  <a:outerShdw blurRad="38100" dist="38100" dir="2700000" algn="tl">
                    <a:srgbClr val="000000">
                      <a:alpha val="43137"/>
                    </a:srgbClr>
                  </a:outerShdw>
                </a:effectLst>
              </a:rPr>
              <a:t>Müzede Yapılan Etkinlikler</a:t>
            </a:r>
          </a:p>
        </p:txBody>
      </p:sp>
      <p:sp>
        <p:nvSpPr>
          <p:cNvPr id="5" name="Metin kutusu 4"/>
          <p:cNvSpPr txBox="1"/>
          <p:nvPr/>
        </p:nvSpPr>
        <p:spPr>
          <a:xfrm>
            <a:off x="118664" y="1124744"/>
            <a:ext cx="5245424" cy="523220"/>
          </a:xfrm>
          <a:prstGeom prst="rect">
            <a:avLst/>
          </a:prstGeom>
          <a:ln>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2800" spc="200" dirty="0">
                <a:effectLst>
                  <a:outerShdw blurRad="38100" dist="38100" dir="2700000" algn="tl">
                    <a:srgbClr val="000000">
                      <a:alpha val="43137"/>
                    </a:srgbClr>
                  </a:outerShdw>
                </a:effectLst>
              </a:rPr>
              <a:t>25. Yıldönümü Etkinlikleri</a:t>
            </a:r>
          </a:p>
        </p:txBody>
      </p:sp>
      <p:pic>
        <p:nvPicPr>
          <p:cNvPr id="6" name="Resim 5" descr="File:BigJigs wooden train parts.jpg"/>
          <p:cNvPicPr/>
          <p:nvPr/>
        </p:nvPicPr>
        <p:blipFill>
          <a:blip r:embed="rId2"/>
          <a:srcRect/>
          <a:stretch>
            <a:fillRect/>
          </a:stretch>
        </p:blipFill>
        <p:spPr bwMode="auto">
          <a:xfrm>
            <a:off x="325363" y="1837855"/>
            <a:ext cx="2880360" cy="1980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Resim 6" descr="File:Christmas, Childrens Play Day (2015-12).jpg"/>
          <p:cNvPicPr/>
          <p:nvPr/>
        </p:nvPicPr>
        <p:blipFill>
          <a:blip r:embed="rId3"/>
          <a:srcRect/>
          <a:stretch>
            <a:fillRect/>
          </a:stretch>
        </p:blipFill>
        <p:spPr bwMode="auto">
          <a:xfrm>
            <a:off x="6660232" y="3759365"/>
            <a:ext cx="2196752" cy="3092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Resim 9" descr="File:Once Upon a Dream, Childrens Play Day (2015-09).jpg"/>
          <p:cNvPicPr/>
          <p:nvPr/>
        </p:nvPicPr>
        <p:blipFill>
          <a:blip r:embed="rId4"/>
          <a:srcRect/>
          <a:stretch>
            <a:fillRect/>
          </a:stretch>
        </p:blipFill>
        <p:spPr bwMode="auto">
          <a:xfrm>
            <a:off x="617215" y="4024354"/>
            <a:ext cx="2296655" cy="2780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Resim 10" descr="http://hskt.weebly.com/uploads/2/3/4/4/23444274/8163485_orig.jpg">
            <a:hlinkClick r:id="rId5"/>
          </p:cNvPr>
          <p:cNvPicPr/>
          <p:nvPr/>
        </p:nvPicPr>
        <p:blipFill>
          <a:blip r:embed="rId6" cstate="print"/>
          <a:srcRect/>
          <a:stretch>
            <a:fillRect/>
          </a:stretch>
        </p:blipFill>
        <p:spPr bwMode="auto">
          <a:xfrm>
            <a:off x="3534015" y="1837855"/>
            <a:ext cx="2487930" cy="19215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Resim 8" descr="File:Dinosaurs Childrens Play Day, February 2016.jpg"/>
          <p:cNvPicPr/>
          <p:nvPr/>
        </p:nvPicPr>
        <p:blipFill>
          <a:blip r:embed="rId7"/>
          <a:srcRect/>
          <a:stretch>
            <a:fillRect/>
          </a:stretch>
        </p:blipFill>
        <p:spPr bwMode="auto">
          <a:xfrm>
            <a:off x="3419872" y="3802461"/>
            <a:ext cx="2215015" cy="3006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Dikdörtgen 11"/>
          <p:cNvSpPr/>
          <p:nvPr/>
        </p:nvSpPr>
        <p:spPr>
          <a:xfrm>
            <a:off x="6300192" y="1844824"/>
            <a:ext cx="2723031" cy="1384995"/>
          </a:xfrm>
          <a:prstGeom prst="rect">
            <a:avLst/>
          </a:prstGeom>
        </p:spPr>
        <p:txBody>
          <a:bodyPr wrap="square">
            <a:spAutoFit/>
          </a:bodyPr>
          <a:lstStyle/>
          <a:p>
            <a:pPr algn="just">
              <a:lnSpc>
                <a:spcPct val="150000"/>
              </a:lnSpc>
            </a:pPr>
            <a:r>
              <a:rPr lang="tr-TR" sz="2800" b="1" dirty="0">
                <a:solidFill>
                  <a:srgbClr val="00B050"/>
                </a:solidFill>
                <a:effectLst>
                  <a:outerShdw blurRad="38100" dist="38100" dir="2700000" algn="tl">
                    <a:srgbClr val="000000">
                      <a:alpha val="43137"/>
                    </a:srgbClr>
                  </a:outerShdw>
                </a:effectLst>
              </a:rPr>
              <a:t>“Çocuklar için </a:t>
            </a:r>
          </a:p>
          <a:p>
            <a:pPr algn="just">
              <a:lnSpc>
                <a:spcPct val="150000"/>
              </a:lnSpc>
            </a:pPr>
            <a:r>
              <a:rPr lang="tr-TR" sz="2800" b="1" dirty="0">
                <a:solidFill>
                  <a:srgbClr val="00B050"/>
                </a:solidFill>
                <a:effectLst>
                  <a:outerShdw blurRad="38100" dist="38100" dir="2700000" algn="tl">
                    <a:srgbClr val="000000">
                      <a:alpha val="43137"/>
                    </a:srgbClr>
                  </a:outerShdw>
                </a:effectLst>
              </a:rPr>
              <a:t>oyun günleri»</a:t>
            </a:r>
          </a:p>
        </p:txBody>
      </p:sp>
    </p:spTree>
    <p:extLst>
      <p:ext uri="{BB962C8B-B14F-4D97-AF65-F5344CB8AC3E}">
        <p14:creationId xmlns:p14="http://schemas.microsoft.com/office/powerpoint/2010/main" val="2798822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http://www.brightontoymuseum.co.uk/w/images/HornbyRailwayCollector_No458_November2010_cover.jpg"/>
          <p:cNvPicPr/>
          <p:nvPr/>
        </p:nvPicPr>
        <p:blipFill>
          <a:blip r:embed="rId2"/>
          <a:srcRect/>
          <a:stretch>
            <a:fillRect/>
          </a:stretch>
        </p:blipFill>
        <p:spPr bwMode="auto">
          <a:xfrm>
            <a:off x="26866" y="692696"/>
            <a:ext cx="4752528" cy="5715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Resim 4" descr="http://www.brightontoymuseum.co.uk/w/images/Toy_restoration_workshop,_workbench.jpg"/>
          <p:cNvPicPr/>
          <p:nvPr/>
        </p:nvPicPr>
        <p:blipFill>
          <a:blip r:embed="rId3" cstate="print"/>
          <a:srcRect/>
          <a:stretch>
            <a:fillRect/>
          </a:stretch>
        </p:blipFill>
        <p:spPr bwMode="auto">
          <a:xfrm>
            <a:off x="4815788" y="1358704"/>
            <a:ext cx="2736304" cy="1998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sim 5" descr="http://www.brightontoymuseum.co.uk/w/images/Bassett-Lowke_2-6-2_LMS_94_Tank_Locomotive_restoration_(Chris_Littledale).jpg"/>
          <p:cNvPicPr/>
          <p:nvPr/>
        </p:nvPicPr>
        <p:blipFill>
          <a:blip r:embed="rId4" cstate="print"/>
          <a:srcRect/>
          <a:stretch>
            <a:fillRect/>
          </a:stretch>
        </p:blipFill>
        <p:spPr bwMode="auto">
          <a:xfrm>
            <a:off x="5796136" y="3462106"/>
            <a:ext cx="3312368" cy="3395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11330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http://www.brightontoymuseum.co.uk/w/images/Insight_Magazine,_Spring_2011,_cover.jpg"/>
          <p:cNvPicPr/>
          <p:nvPr/>
        </p:nvPicPr>
        <p:blipFill>
          <a:blip r:embed="rId2" cstate="print"/>
          <a:srcRect/>
          <a:stretch>
            <a:fillRect/>
          </a:stretch>
        </p:blipFill>
        <p:spPr bwMode="auto">
          <a:xfrm>
            <a:off x="1331640" y="188640"/>
            <a:ext cx="6048672" cy="6525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78824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457200" y="325438"/>
            <a:ext cx="8229600" cy="927100"/>
          </a:xfrm>
        </p:spPr>
        <p:txBody>
          <a:bodyPr/>
          <a:lstStyle/>
          <a:p>
            <a:r>
              <a:rPr lang="tr-TR" dirty="0">
                <a:solidFill>
                  <a:schemeClr val="accent1"/>
                </a:solidFill>
                <a:effectLst>
                  <a:outerShdw blurRad="38100" dist="38100" dir="2700000" algn="tl">
                    <a:srgbClr val="000000">
                      <a:alpha val="43137"/>
                    </a:srgbClr>
                  </a:outerShdw>
                </a:effectLst>
              </a:rPr>
              <a:t>Oyuncak Dönemleri</a:t>
            </a:r>
          </a:p>
        </p:txBody>
      </p:sp>
      <p:grpSp>
        <p:nvGrpSpPr>
          <p:cNvPr id="15" name="Group 78"/>
          <p:cNvGrpSpPr>
            <a:grpSpLocks/>
          </p:cNvGrpSpPr>
          <p:nvPr/>
        </p:nvGrpSpPr>
        <p:grpSpPr bwMode="auto">
          <a:xfrm>
            <a:off x="35497" y="5394325"/>
            <a:ext cx="1656183" cy="323809"/>
            <a:chOff x="406" y="980"/>
            <a:chExt cx="2330" cy="294"/>
          </a:xfrm>
        </p:grpSpPr>
        <p:sp>
          <p:nvSpPr>
            <p:cNvPr id="16" name="AutoShape 79"/>
            <p:cNvSpPr>
              <a:spLocks noChangeArrowheads="1"/>
            </p:cNvSpPr>
            <p:nvPr/>
          </p:nvSpPr>
          <p:spPr bwMode="gray">
            <a:xfrm>
              <a:off x="406" y="980"/>
              <a:ext cx="2330" cy="294"/>
            </a:xfrm>
            <a:prstGeom prst="roundRect">
              <a:avLst>
                <a:gd name="adj" fmla="val 50000"/>
              </a:avLst>
            </a:prstGeom>
            <a:gradFill rotWithShape="1">
              <a:gsLst>
                <a:gs pos="0">
                  <a:srgbClr val="B68A1C"/>
                </a:gs>
                <a:gs pos="50000">
                  <a:srgbClr val="B68A1C">
                    <a:gamma/>
                    <a:tint val="72941"/>
                    <a:invGamma/>
                  </a:srgbClr>
                </a:gs>
                <a:gs pos="100000">
                  <a:srgbClr val="B68A1C"/>
                </a:gs>
              </a:gsLst>
              <a:lin ang="0" scaled="1"/>
            </a:gradFill>
            <a:ln>
              <a:noFill/>
            </a:ln>
            <a:effectLst>
              <a:outerShdw dist="35921" dir="2700000" algn="ctr" rotWithShape="0">
                <a:srgbClr val="080808">
                  <a:alpha val="50000"/>
                </a:srgbClr>
              </a:outerShdw>
            </a:effectLst>
            <a:extLst>
              <a:ext uri="{91240B29-F687-4F45-9708-019B960494DF}">
                <a14:hiddenLine xmlns:a14="http://schemas.microsoft.com/office/drawing/2010/main" w="12700">
                  <a:solidFill>
                    <a:srgbClr val="3289A8"/>
                  </a:solidFill>
                  <a:round/>
                  <a:headEnd/>
                  <a:tailEnd/>
                </a14:hiddenLine>
              </a:ext>
            </a:extLst>
          </p:spPr>
          <p:txBody>
            <a:bodyPr wrap="none" anchor="ctr"/>
            <a:lstStyle/>
            <a:p>
              <a:pPr fontAlgn="base">
                <a:spcBef>
                  <a:spcPct val="0"/>
                </a:spcBef>
                <a:spcAft>
                  <a:spcPct val="0"/>
                </a:spcAft>
              </a:pPr>
              <a:endParaRPr lang="tr-TR" i="1">
                <a:solidFill>
                  <a:srgbClr val="FFFFFF"/>
                </a:solidFill>
              </a:endParaRPr>
            </a:p>
          </p:txBody>
        </p:sp>
        <p:sp>
          <p:nvSpPr>
            <p:cNvPr id="17" name="AutoShape 80"/>
            <p:cNvSpPr>
              <a:spLocks noChangeArrowheads="1"/>
            </p:cNvSpPr>
            <p:nvPr/>
          </p:nvSpPr>
          <p:spPr bwMode="gray">
            <a:xfrm flipH="1">
              <a:off x="2620" y="1005"/>
              <a:ext cx="104" cy="246"/>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i="1">
                <a:solidFill>
                  <a:srgbClr val="FFFFFF"/>
                </a:solidFill>
              </a:endParaRPr>
            </a:p>
          </p:txBody>
        </p:sp>
        <p:sp>
          <p:nvSpPr>
            <p:cNvPr id="18" name="AutoShape 81"/>
            <p:cNvSpPr>
              <a:spLocks noChangeArrowheads="1"/>
            </p:cNvSpPr>
            <p:nvPr/>
          </p:nvSpPr>
          <p:spPr bwMode="gray">
            <a:xfrm>
              <a:off x="420" y="1006"/>
              <a:ext cx="104" cy="242"/>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i="1">
                <a:solidFill>
                  <a:srgbClr val="FFFFFF"/>
                </a:solidFill>
              </a:endParaRPr>
            </a:p>
          </p:txBody>
        </p:sp>
      </p:grpSp>
      <p:grpSp>
        <p:nvGrpSpPr>
          <p:cNvPr id="40" name="Grup 39"/>
          <p:cNvGrpSpPr/>
          <p:nvPr/>
        </p:nvGrpSpPr>
        <p:grpSpPr>
          <a:xfrm>
            <a:off x="-29529" y="2060848"/>
            <a:ext cx="9173529" cy="3168352"/>
            <a:chOff x="-1434842" y="2825750"/>
            <a:chExt cx="10105767" cy="3329781"/>
          </a:xfrm>
        </p:grpSpPr>
        <p:sp>
          <p:nvSpPr>
            <p:cNvPr id="5" name="Freeform 67"/>
            <p:cNvSpPr>
              <a:spLocks/>
            </p:cNvSpPr>
            <p:nvPr/>
          </p:nvSpPr>
          <p:spPr bwMode="gray">
            <a:xfrm>
              <a:off x="671513" y="2825750"/>
              <a:ext cx="7999412" cy="2476500"/>
            </a:xfrm>
            <a:custGeom>
              <a:avLst/>
              <a:gdLst>
                <a:gd name="T0" fmla="*/ 0 w 5424"/>
                <a:gd name="T1" fmla="*/ 1440 h 1488"/>
                <a:gd name="T2" fmla="*/ 0 w 5424"/>
                <a:gd name="T3" fmla="*/ 1488 h 1488"/>
                <a:gd name="T4" fmla="*/ 1152 w 5424"/>
                <a:gd name="T5" fmla="*/ 1488 h 1488"/>
                <a:gd name="T6" fmla="*/ 1392 w 5424"/>
                <a:gd name="T7" fmla="*/ 1008 h 1488"/>
                <a:gd name="T8" fmla="*/ 2544 w 5424"/>
                <a:gd name="T9" fmla="*/ 1008 h 1488"/>
                <a:gd name="T10" fmla="*/ 2832 w 5424"/>
                <a:gd name="T11" fmla="*/ 528 h 1488"/>
                <a:gd name="T12" fmla="*/ 3984 w 5424"/>
                <a:gd name="T13" fmla="*/ 528 h 1488"/>
                <a:gd name="T14" fmla="*/ 4272 w 5424"/>
                <a:gd name="T15" fmla="*/ 48 h 1488"/>
                <a:gd name="T16" fmla="*/ 5424 w 5424"/>
                <a:gd name="T17" fmla="*/ 48 h 1488"/>
                <a:gd name="T18" fmla="*/ 5424 w 5424"/>
                <a:gd name="T19" fmla="*/ 0 h 1488"/>
                <a:gd name="T20" fmla="*/ 4272 w 5424"/>
                <a:gd name="T21" fmla="*/ 0 h 1488"/>
                <a:gd name="T22" fmla="*/ 3984 w 5424"/>
                <a:gd name="T23" fmla="*/ 480 h 1488"/>
                <a:gd name="T24" fmla="*/ 2832 w 5424"/>
                <a:gd name="T25" fmla="*/ 480 h 1488"/>
                <a:gd name="T26" fmla="*/ 2544 w 5424"/>
                <a:gd name="T27" fmla="*/ 960 h 1488"/>
                <a:gd name="T28" fmla="*/ 1392 w 5424"/>
                <a:gd name="T29" fmla="*/ 960 h 1488"/>
                <a:gd name="T30" fmla="*/ 1152 w 5424"/>
                <a:gd name="T31" fmla="*/ 1440 h 1488"/>
                <a:gd name="T32" fmla="*/ 0 w 5424"/>
                <a:gd name="T33" fmla="*/ 1440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24" h="1488">
                  <a:moveTo>
                    <a:pt x="0" y="1440"/>
                  </a:moveTo>
                  <a:lnTo>
                    <a:pt x="0" y="1488"/>
                  </a:lnTo>
                  <a:lnTo>
                    <a:pt x="1152" y="1488"/>
                  </a:lnTo>
                  <a:lnTo>
                    <a:pt x="1392" y="1008"/>
                  </a:lnTo>
                  <a:lnTo>
                    <a:pt x="2544" y="1008"/>
                  </a:lnTo>
                  <a:lnTo>
                    <a:pt x="2832" y="528"/>
                  </a:lnTo>
                  <a:lnTo>
                    <a:pt x="3984" y="528"/>
                  </a:lnTo>
                  <a:lnTo>
                    <a:pt x="4272" y="48"/>
                  </a:lnTo>
                  <a:lnTo>
                    <a:pt x="5424" y="48"/>
                  </a:lnTo>
                  <a:lnTo>
                    <a:pt x="5424" y="0"/>
                  </a:lnTo>
                  <a:lnTo>
                    <a:pt x="4272" y="0"/>
                  </a:lnTo>
                  <a:lnTo>
                    <a:pt x="3984" y="480"/>
                  </a:lnTo>
                  <a:lnTo>
                    <a:pt x="2832" y="480"/>
                  </a:lnTo>
                  <a:lnTo>
                    <a:pt x="2544" y="960"/>
                  </a:lnTo>
                  <a:lnTo>
                    <a:pt x="1392" y="960"/>
                  </a:lnTo>
                  <a:lnTo>
                    <a:pt x="1152" y="1440"/>
                  </a:lnTo>
                  <a:lnTo>
                    <a:pt x="0" y="1440"/>
                  </a:lnTo>
                  <a:close/>
                </a:path>
              </a:pathLst>
            </a:custGeom>
            <a:solidFill>
              <a:schemeClr val="accent1"/>
            </a:solidFill>
            <a:ln>
              <a:noFill/>
            </a:ln>
            <a:effectLst/>
            <a:scene3d>
              <a:camera prst="legacyPerspectiveTop"/>
              <a:lightRig rig="legacyNormal3" dir="r"/>
            </a:scene3d>
            <a:sp3d extrusionH="1801800" prstMaterial="legacyPlastic">
              <a:bevelT w="13500" h="13500" prst="angle"/>
              <a:bevelB w="13500" h="13500" prst="angle"/>
              <a:extrusionClr>
                <a:schemeClr val="accent1"/>
              </a:extrusionClr>
            </a:sp3d>
            <a:extLst>
              <a:ext uri="{91240B29-F687-4F45-9708-019B960494DF}">
                <a14:hiddenLine xmlns:a14="http://schemas.microsoft.com/office/drawing/2010/main" w="9525">
                  <a:no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pPr fontAlgn="base">
                <a:spcBef>
                  <a:spcPct val="0"/>
                </a:spcBef>
                <a:spcAft>
                  <a:spcPct val="0"/>
                </a:spcAft>
              </a:pPr>
              <a:endParaRPr lang="tr-TR" i="1">
                <a:solidFill>
                  <a:srgbClr val="FFFFFF"/>
                </a:solidFill>
              </a:endParaRPr>
            </a:p>
          </p:txBody>
        </p:sp>
        <p:pic>
          <p:nvPicPr>
            <p:cNvPr id="901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3788"/>
            <a:stretch/>
          </p:blipFill>
          <p:spPr bwMode="invGray">
            <a:xfrm>
              <a:off x="-1434842" y="3436144"/>
              <a:ext cx="2106355" cy="271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2" name="Group 78"/>
          <p:cNvGrpSpPr>
            <a:grpSpLocks/>
          </p:cNvGrpSpPr>
          <p:nvPr/>
        </p:nvGrpSpPr>
        <p:grpSpPr bwMode="auto">
          <a:xfrm>
            <a:off x="1930559" y="4581128"/>
            <a:ext cx="1689740" cy="314325"/>
            <a:chOff x="406" y="980"/>
            <a:chExt cx="2330" cy="294"/>
          </a:xfrm>
        </p:grpSpPr>
        <p:sp>
          <p:nvSpPr>
            <p:cNvPr id="43" name="AutoShape 79"/>
            <p:cNvSpPr>
              <a:spLocks noChangeArrowheads="1"/>
            </p:cNvSpPr>
            <p:nvPr/>
          </p:nvSpPr>
          <p:spPr bwMode="gray">
            <a:xfrm>
              <a:off x="406" y="980"/>
              <a:ext cx="2330" cy="294"/>
            </a:xfrm>
            <a:prstGeom prst="roundRect">
              <a:avLst>
                <a:gd name="adj" fmla="val 50000"/>
              </a:avLst>
            </a:prstGeom>
            <a:gradFill rotWithShape="1">
              <a:gsLst>
                <a:gs pos="0">
                  <a:srgbClr val="B68A1C"/>
                </a:gs>
                <a:gs pos="50000">
                  <a:srgbClr val="B68A1C">
                    <a:gamma/>
                    <a:tint val="72941"/>
                    <a:invGamma/>
                  </a:srgbClr>
                </a:gs>
                <a:gs pos="100000">
                  <a:srgbClr val="B68A1C"/>
                </a:gs>
              </a:gsLst>
              <a:lin ang="0" scaled="1"/>
            </a:gradFill>
            <a:ln>
              <a:noFill/>
            </a:ln>
            <a:effectLst>
              <a:outerShdw dist="35921" dir="2700000" algn="ctr" rotWithShape="0">
                <a:srgbClr val="080808">
                  <a:alpha val="50000"/>
                </a:srgbClr>
              </a:outerShdw>
            </a:effectLst>
            <a:extLst>
              <a:ext uri="{91240B29-F687-4F45-9708-019B960494DF}">
                <a14:hiddenLine xmlns:a14="http://schemas.microsoft.com/office/drawing/2010/main" w="12700">
                  <a:solidFill>
                    <a:srgbClr val="3289A8"/>
                  </a:solidFill>
                  <a:round/>
                  <a:headEnd/>
                  <a:tailEnd/>
                </a14:hiddenLine>
              </a:ext>
            </a:extLst>
          </p:spPr>
          <p:txBody>
            <a:bodyPr wrap="none" anchor="ctr"/>
            <a:lstStyle/>
            <a:p>
              <a:pPr fontAlgn="base">
                <a:spcBef>
                  <a:spcPct val="0"/>
                </a:spcBef>
                <a:spcAft>
                  <a:spcPct val="0"/>
                </a:spcAft>
              </a:pPr>
              <a:endParaRPr lang="tr-TR" i="1">
                <a:solidFill>
                  <a:srgbClr val="FFFFFF"/>
                </a:solidFill>
              </a:endParaRPr>
            </a:p>
          </p:txBody>
        </p:sp>
        <p:sp>
          <p:nvSpPr>
            <p:cNvPr id="44" name="AutoShape 80"/>
            <p:cNvSpPr>
              <a:spLocks noChangeArrowheads="1"/>
            </p:cNvSpPr>
            <p:nvPr/>
          </p:nvSpPr>
          <p:spPr bwMode="gray">
            <a:xfrm flipH="1">
              <a:off x="2620" y="1005"/>
              <a:ext cx="104" cy="246"/>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i="1">
                <a:solidFill>
                  <a:srgbClr val="FFFFFF"/>
                </a:solidFill>
              </a:endParaRPr>
            </a:p>
          </p:txBody>
        </p:sp>
        <p:sp>
          <p:nvSpPr>
            <p:cNvPr id="45" name="AutoShape 81"/>
            <p:cNvSpPr>
              <a:spLocks noChangeArrowheads="1"/>
            </p:cNvSpPr>
            <p:nvPr/>
          </p:nvSpPr>
          <p:spPr bwMode="gray">
            <a:xfrm>
              <a:off x="420" y="1006"/>
              <a:ext cx="104" cy="242"/>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i="1">
                <a:solidFill>
                  <a:srgbClr val="FFFFFF"/>
                </a:solidFill>
              </a:endParaRPr>
            </a:p>
          </p:txBody>
        </p:sp>
      </p:grpSp>
      <p:grpSp>
        <p:nvGrpSpPr>
          <p:cNvPr id="46" name="Group 78"/>
          <p:cNvGrpSpPr>
            <a:grpSpLocks/>
          </p:cNvGrpSpPr>
          <p:nvPr/>
        </p:nvGrpSpPr>
        <p:grpSpPr bwMode="auto">
          <a:xfrm>
            <a:off x="3750096" y="3840479"/>
            <a:ext cx="1763164" cy="289735"/>
            <a:chOff x="406" y="980"/>
            <a:chExt cx="2330" cy="294"/>
          </a:xfrm>
        </p:grpSpPr>
        <p:sp>
          <p:nvSpPr>
            <p:cNvPr id="47" name="AutoShape 79"/>
            <p:cNvSpPr>
              <a:spLocks noChangeArrowheads="1"/>
            </p:cNvSpPr>
            <p:nvPr/>
          </p:nvSpPr>
          <p:spPr bwMode="gray">
            <a:xfrm>
              <a:off x="406" y="980"/>
              <a:ext cx="2330" cy="294"/>
            </a:xfrm>
            <a:prstGeom prst="roundRect">
              <a:avLst>
                <a:gd name="adj" fmla="val 50000"/>
              </a:avLst>
            </a:prstGeom>
            <a:gradFill rotWithShape="1">
              <a:gsLst>
                <a:gs pos="0">
                  <a:srgbClr val="B68A1C"/>
                </a:gs>
                <a:gs pos="50000">
                  <a:srgbClr val="B68A1C">
                    <a:gamma/>
                    <a:tint val="72941"/>
                    <a:invGamma/>
                  </a:srgbClr>
                </a:gs>
                <a:gs pos="100000">
                  <a:srgbClr val="B68A1C"/>
                </a:gs>
              </a:gsLst>
              <a:lin ang="0" scaled="1"/>
            </a:gradFill>
            <a:ln>
              <a:noFill/>
            </a:ln>
            <a:effectLst>
              <a:outerShdw dist="35921" dir="2700000" algn="ctr" rotWithShape="0">
                <a:srgbClr val="080808">
                  <a:alpha val="50000"/>
                </a:srgbClr>
              </a:outerShdw>
            </a:effectLst>
            <a:extLst>
              <a:ext uri="{91240B29-F687-4F45-9708-019B960494DF}">
                <a14:hiddenLine xmlns:a14="http://schemas.microsoft.com/office/drawing/2010/main" w="12700">
                  <a:solidFill>
                    <a:srgbClr val="3289A8"/>
                  </a:solidFill>
                  <a:round/>
                  <a:headEnd/>
                  <a:tailEnd/>
                </a14:hiddenLine>
              </a:ext>
            </a:extLst>
          </p:spPr>
          <p:txBody>
            <a:bodyPr wrap="none" anchor="ctr"/>
            <a:lstStyle/>
            <a:p>
              <a:pPr fontAlgn="base">
                <a:spcBef>
                  <a:spcPct val="0"/>
                </a:spcBef>
                <a:spcAft>
                  <a:spcPct val="0"/>
                </a:spcAft>
              </a:pPr>
              <a:endParaRPr lang="tr-TR" i="1">
                <a:solidFill>
                  <a:srgbClr val="FFFFFF"/>
                </a:solidFill>
              </a:endParaRPr>
            </a:p>
          </p:txBody>
        </p:sp>
        <p:sp>
          <p:nvSpPr>
            <p:cNvPr id="48" name="AutoShape 80"/>
            <p:cNvSpPr>
              <a:spLocks noChangeArrowheads="1"/>
            </p:cNvSpPr>
            <p:nvPr/>
          </p:nvSpPr>
          <p:spPr bwMode="gray">
            <a:xfrm flipH="1">
              <a:off x="2620" y="1005"/>
              <a:ext cx="104" cy="246"/>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i="1">
                <a:solidFill>
                  <a:srgbClr val="FFFFFF"/>
                </a:solidFill>
              </a:endParaRPr>
            </a:p>
          </p:txBody>
        </p:sp>
        <p:sp>
          <p:nvSpPr>
            <p:cNvPr id="49" name="AutoShape 81"/>
            <p:cNvSpPr>
              <a:spLocks noChangeArrowheads="1"/>
            </p:cNvSpPr>
            <p:nvPr/>
          </p:nvSpPr>
          <p:spPr bwMode="gray">
            <a:xfrm>
              <a:off x="420" y="1006"/>
              <a:ext cx="104" cy="242"/>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i="1">
                <a:solidFill>
                  <a:srgbClr val="FFFFFF"/>
                </a:solidFill>
              </a:endParaRPr>
            </a:p>
          </p:txBody>
        </p:sp>
      </p:grpSp>
      <p:grpSp>
        <p:nvGrpSpPr>
          <p:cNvPr id="50" name="Group 78"/>
          <p:cNvGrpSpPr>
            <a:grpSpLocks/>
          </p:cNvGrpSpPr>
          <p:nvPr/>
        </p:nvGrpSpPr>
        <p:grpSpPr bwMode="auto">
          <a:xfrm>
            <a:off x="5580112" y="3081904"/>
            <a:ext cx="1656184" cy="348255"/>
            <a:chOff x="406" y="980"/>
            <a:chExt cx="2330" cy="294"/>
          </a:xfrm>
        </p:grpSpPr>
        <p:sp>
          <p:nvSpPr>
            <p:cNvPr id="51" name="AutoShape 79"/>
            <p:cNvSpPr>
              <a:spLocks noChangeArrowheads="1"/>
            </p:cNvSpPr>
            <p:nvPr/>
          </p:nvSpPr>
          <p:spPr bwMode="gray">
            <a:xfrm>
              <a:off x="406" y="980"/>
              <a:ext cx="2330" cy="294"/>
            </a:xfrm>
            <a:prstGeom prst="roundRect">
              <a:avLst>
                <a:gd name="adj" fmla="val 50000"/>
              </a:avLst>
            </a:prstGeom>
            <a:gradFill rotWithShape="1">
              <a:gsLst>
                <a:gs pos="0">
                  <a:srgbClr val="B68A1C"/>
                </a:gs>
                <a:gs pos="50000">
                  <a:srgbClr val="B68A1C">
                    <a:gamma/>
                    <a:tint val="72941"/>
                    <a:invGamma/>
                  </a:srgbClr>
                </a:gs>
                <a:gs pos="100000">
                  <a:srgbClr val="B68A1C"/>
                </a:gs>
              </a:gsLst>
              <a:lin ang="0" scaled="1"/>
            </a:gradFill>
            <a:ln>
              <a:noFill/>
            </a:ln>
            <a:effectLst>
              <a:outerShdw dist="35921" dir="2700000" algn="ctr" rotWithShape="0">
                <a:srgbClr val="080808">
                  <a:alpha val="50000"/>
                </a:srgbClr>
              </a:outerShdw>
            </a:effectLst>
            <a:extLst>
              <a:ext uri="{91240B29-F687-4F45-9708-019B960494DF}">
                <a14:hiddenLine xmlns:a14="http://schemas.microsoft.com/office/drawing/2010/main" w="12700">
                  <a:solidFill>
                    <a:srgbClr val="3289A8"/>
                  </a:solidFill>
                  <a:round/>
                  <a:headEnd/>
                  <a:tailEnd/>
                </a14:hiddenLine>
              </a:ext>
            </a:extLst>
          </p:spPr>
          <p:txBody>
            <a:bodyPr wrap="none" anchor="ctr"/>
            <a:lstStyle/>
            <a:p>
              <a:pPr fontAlgn="base">
                <a:spcBef>
                  <a:spcPct val="0"/>
                </a:spcBef>
                <a:spcAft>
                  <a:spcPct val="0"/>
                </a:spcAft>
              </a:pPr>
              <a:endParaRPr lang="tr-TR" i="1">
                <a:solidFill>
                  <a:srgbClr val="FFFFFF"/>
                </a:solidFill>
              </a:endParaRPr>
            </a:p>
          </p:txBody>
        </p:sp>
        <p:sp>
          <p:nvSpPr>
            <p:cNvPr id="52" name="AutoShape 80"/>
            <p:cNvSpPr>
              <a:spLocks noChangeArrowheads="1"/>
            </p:cNvSpPr>
            <p:nvPr/>
          </p:nvSpPr>
          <p:spPr bwMode="gray">
            <a:xfrm flipH="1">
              <a:off x="2620" y="1005"/>
              <a:ext cx="104" cy="246"/>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i="1">
                <a:solidFill>
                  <a:srgbClr val="FFFFFF"/>
                </a:solidFill>
              </a:endParaRPr>
            </a:p>
          </p:txBody>
        </p:sp>
        <p:sp>
          <p:nvSpPr>
            <p:cNvPr id="53" name="AutoShape 81"/>
            <p:cNvSpPr>
              <a:spLocks noChangeArrowheads="1"/>
            </p:cNvSpPr>
            <p:nvPr/>
          </p:nvSpPr>
          <p:spPr bwMode="gray">
            <a:xfrm>
              <a:off x="420" y="1006"/>
              <a:ext cx="104" cy="242"/>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i="1">
                <a:solidFill>
                  <a:srgbClr val="FFFFFF"/>
                </a:solidFill>
              </a:endParaRPr>
            </a:p>
          </p:txBody>
        </p:sp>
      </p:grpSp>
      <p:grpSp>
        <p:nvGrpSpPr>
          <p:cNvPr id="54" name="Group 78"/>
          <p:cNvGrpSpPr>
            <a:grpSpLocks/>
          </p:cNvGrpSpPr>
          <p:nvPr/>
        </p:nvGrpSpPr>
        <p:grpSpPr bwMode="auto">
          <a:xfrm>
            <a:off x="7407424" y="2298852"/>
            <a:ext cx="1736576" cy="342798"/>
            <a:chOff x="406" y="980"/>
            <a:chExt cx="2330" cy="294"/>
          </a:xfrm>
        </p:grpSpPr>
        <p:sp>
          <p:nvSpPr>
            <p:cNvPr id="55" name="AutoShape 79"/>
            <p:cNvSpPr>
              <a:spLocks noChangeArrowheads="1"/>
            </p:cNvSpPr>
            <p:nvPr/>
          </p:nvSpPr>
          <p:spPr bwMode="gray">
            <a:xfrm>
              <a:off x="406" y="980"/>
              <a:ext cx="2330" cy="294"/>
            </a:xfrm>
            <a:prstGeom prst="roundRect">
              <a:avLst>
                <a:gd name="adj" fmla="val 50000"/>
              </a:avLst>
            </a:prstGeom>
            <a:gradFill rotWithShape="1">
              <a:gsLst>
                <a:gs pos="0">
                  <a:srgbClr val="B68A1C"/>
                </a:gs>
                <a:gs pos="50000">
                  <a:srgbClr val="B68A1C">
                    <a:gamma/>
                    <a:tint val="72941"/>
                    <a:invGamma/>
                  </a:srgbClr>
                </a:gs>
                <a:gs pos="100000">
                  <a:srgbClr val="B68A1C"/>
                </a:gs>
              </a:gsLst>
              <a:lin ang="0" scaled="1"/>
            </a:gradFill>
            <a:ln>
              <a:noFill/>
            </a:ln>
            <a:effectLst>
              <a:outerShdw dist="35921" dir="2700000" algn="ctr" rotWithShape="0">
                <a:srgbClr val="080808">
                  <a:alpha val="50000"/>
                </a:srgbClr>
              </a:outerShdw>
            </a:effectLst>
            <a:extLst>
              <a:ext uri="{91240B29-F687-4F45-9708-019B960494DF}">
                <a14:hiddenLine xmlns:a14="http://schemas.microsoft.com/office/drawing/2010/main" w="12700">
                  <a:solidFill>
                    <a:srgbClr val="3289A8"/>
                  </a:solidFill>
                  <a:round/>
                  <a:headEnd/>
                  <a:tailEnd/>
                </a14:hiddenLine>
              </a:ext>
            </a:extLst>
          </p:spPr>
          <p:txBody>
            <a:bodyPr wrap="none" anchor="ctr"/>
            <a:lstStyle/>
            <a:p>
              <a:pPr fontAlgn="base">
                <a:spcBef>
                  <a:spcPct val="0"/>
                </a:spcBef>
                <a:spcAft>
                  <a:spcPct val="0"/>
                </a:spcAft>
              </a:pPr>
              <a:endParaRPr lang="tr-TR" i="1">
                <a:solidFill>
                  <a:srgbClr val="FFFFFF"/>
                </a:solidFill>
              </a:endParaRPr>
            </a:p>
          </p:txBody>
        </p:sp>
        <p:sp>
          <p:nvSpPr>
            <p:cNvPr id="56" name="AutoShape 80"/>
            <p:cNvSpPr>
              <a:spLocks noChangeArrowheads="1"/>
            </p:cNvSpPr>
            <p:nvPr/>
          </p:nvSpPr>
          <p:spPr bwMode="gray">
            <a:xfrm flipH="1">
              <a:off x="2620" y="1005"/>
              <a:ext cx="104" cy="246"/>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i="1">
                <a:solidFill>
                  <a:srgbClr val="FFFFFF"/>
                </a:solidFill>
              </a:endParaRPr>
            </a:p>
          </p:txBody>
        </p:sp>
        <p:sp>
          <p:nvSpPr>
            <p:cNvPr id="57" name="AutoShape 81"/>
            <p:cNvSpPr>
              <a:spLocks noChangeArrowheads="1"/>
            </p:cNvSpPr>
            <p:nvPr/>
          </p:nvSpPr>
          <p:spPr bwMode="gray">
            <a:xfrm>
              <a:off x="420" y="1006"/>
              <a:ext cx="104" cy="242"/>
            </a:xfrm>
            <a:prstGeom prst="moon">
              <a:avLst>
                <a:gd name="adj" fmla="val 22032"/>
              </a:avLst>
            </a:prstGeom>
            <a:gradFill rotWithShape="1">
              <a:gsLst>
                <a:gs pos="0">
                  <a:srgbClr val="FFFFFF">
                    <a:gamma/>
                    <a:shade val="46275"/>
                    <a:invGamma/>
                    <a:alpha val="0"/>
                  </a:srgbClr>
                </a:gs>
                <a:gs pos="50000">
                  <a:srgbClr val="FFFFFF">
                    <a:alpha val="84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tr-TR" i="1">
                <a:solidFill>
                  <a:srgbClr val="FFFFFF"/>
                </a:solidFill>
              </a:endParaRPr>
            </a:p>
          </p:txBody>
        </p:sp>
      </p:grpSp>
      <p:sp>
        <p:nvSpPr>
          <p:cNvPr id="41" name="Metin kutusu 40"/>
          <p:cNvSpPr txBox="1"/>
          <p:nvPr/>
        </p:nvSpPr>
        <p:spPr>
          <a:xfrm>
            <a:off x="94488" y="5376940"/>
            <a:ext cx="1584176" cy="369332"/>
          </a:xfrm>
          <a:prstGeom prst="rect">
            <a:avLst/>
          </a:prstGeom>
          <a:noFill/>
        </p:spPr>
        <p:txBody>
          <a:bodyPr wrap="square" rtlCol="0">
            <a:spAutoFit/>
          </a:bodyPr>
          <a:lstStyle/>
          <a:p>
            <a:r>
              <a:rPr lang="tr-TR" b="1" dirty="0"/>
              <a:t>1900-1914</a:t>
            </a:r>
          </a:p>
        </p:txBody>
      </p:sp>
      <p:sp>
        <p:nvSpPr>
          <p:cNvPr id="59" name="Metin kutusu 58"/>
          <p:cNvSpPr txBox="1"/>
          <p:nvPr/>
        </p:nvSpPr>
        <p:spPr>
          <a:xfrm>
            <a:off x="2016134" y="4581128"/>
            <a:ext cx="1584176" cy="369332"/>
          </a:xfrm>
          <a:prstGeom prst="rect">
            <a:avLst/>
          </a:prstGeom>
          <a:noFill/>
        </p:spPr>
        <p:txBody>
          <a:bodyPr wrap="square" rtlCol="0">
            <a:spAutoFit/>
          </a:bodyPr>
          <a:lstStyle/>
          <a:p>
            <a:r>
              <a:rPr lang="tr-TR" b="1" dirty="0"/>
              <a:t>1918-1939</a:t>
            </a:r>
          </a:p>
        </p:txBody>
      </p:sp>
      <p:sp>
        <p:nvSpPr>
          <p:cNvPr id="60" name="Metin kutusu 59"/>
          <p:cNvSpPr txBox="1"/>
          <p:nvPr/>
        </p:nvSpPr>
        <p:spPr>
          <a:xfrm>
            <a:off x="3880653" y="3801665"/>
            <a:ext cx="1584176" cy="369332"/>
          </a:xfrm>
          <a:prstGeom prst="rect">
            <a:avLst/>
          </a:prstGeom>
          <a:noFill/>
        </p:spPr>
        <p:txBody>
          <a:bodyPr wrap="square" rtlCol="0">
            <a:spAutoFit/>
          </a:bodyPr>
          <a:lstStyle/>
          <a:p>
            <a:r>
              <a:rPr lang="tr-TR" b="1" dirty="0"/>
              <a:t>1945-1960</a:t>
            </a:r>
          </a:p>
        </p:txBody>
      </p:sp>
      <p:sp>
        <p:nvSpPr>
          <p:cNvPr id="61" name="Metin kutusu 60"/>
          <p:cNvSpPr txBox="1"/>
          <p:nvPr/>
        </p:nvSpPr>
        <p:spPr>
          <a:xfrm>
            <a:off x="5607876" y="3071365"/>
            <a:ext cx="1584176" cy="369332"/>
          </a:xfrm>
          <a:prstGeom prst="rect">
            <a:avLst/>
          </a:prstGeom>
          <a:noFill/>
        </p:spPr>
        <p:txBody>
          <a:bodyPr wrap="square" rtlCol="0">
            <a:spAutoFit/>
          </a:bodyPr>
          <a:lstStyle/>
          <a:p>
            <a:r>
              <a:rPr lang="tr-TR" b="1" dirty="0"/>
              <a:t>1960 sonrası</a:t>
            </a:r>
          </a:p>
        </p:txBody>
      </p:sp>
      <p:sp>
        <p:nvSpPr>
          <p:cNvPr id="62" name="Metin kutusu 61"/>
          <p:cNvSpPr txBox="1"/>
          <p:nvPr/>
        </p:nvSpPr>
        <p:spPr>
          <a:xfrm>
            <a:off x="7512124" y="2272318"/>
            <a:ext cx="1584176" cy="369332"/>
          </a:xfrm>
          <a:prstGeom prst="rect">
            <a:avLst/>
          </a:prstGeom>
          <a:noFill/>
        </p:spPr>
        <p:txBody>
          <a:bodyPr wrap="square" rtlCol="0">
            <a:spAutoFit/>
          </a:bodyPr>
          <a:lstStyle/>
          <a:p>
            <a:r>
              <a:rPr lang="tr-TR" b="1" dirty="0"/>
              <a:t>2000 sonrası</a:t>
            </a:r>
          </a:p>
        </p:txBody>
      </p:sp>
      <p:sp>
        <p:nvSpPr>
          <p:cNvPr id="58" name="Metin kutusu 57"/>
          <p:cNvSpPr txBox="1"/>
          <p:nvPr/>
        </p:nvSpPr>
        <p:spPr>
          <a:xfrm>
            <a:off x="94488" y="2924944"/>
            <a:ext cx="1669200" cy="1569660"/>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marL="176213" indent="-176213">
              <a:buFont typeface="Arial" panose="020B0604020202020204" pitchFamily="34" charset="0"/>
              <a:buChar char="•"/>
            </a:pPr>
            <a:r>
              <a:rPr lang="tr-TR" sz="1600" b="1" dirty="0" err="1"/>
              <a:t>Meccano</a:t>
            </a:r>
            <a:r>
              <a:rPr lang="tr-TR" sz="1600" b="1" dirty="0"/>
              <a:t> ve </a:t>
            </a:r>
            <a:r>
              <a:rPr lang="tr-TR" sz="1600" b="1" dirty="0" err="1"/>
              <a:t>Bassett-Lowke</a:t>
            </a:r>
            <a:r>
              <a:rPr lang="tr-TR" sz="1600" b="1" dirty="0"/>
              <a:t> hızla büyüdü. </a:t>
            </a:r>
          </a:p>
          <a:p>
            <a:pPr marL="176213" indent="-176213">
              <a:buFont typeface="Arial" panose="020B0604020202020204" pitchFamily="34" charset="0"/>
              <a:buChar char="•"/>
            </a:pPr>
            <a:r>
              <a:rPr lang="tr-TR" sz="1600" b="1" dirty="0" err="1"/>
              <a:t>Teddy</a:t>
            </a:r>
            <a:r>
              <a:rPr lang="tr-TR" sz="1600" b="1" dirty="0"/>
              <a:t> </a:t>
            </a:r>
            <a:r>
              <a:rPr lang="tr-TR" sz="1600" b="1" dirty="0" err="1"/>
              <a:t>bear</a:t>
            </a:r>
            <a:r>
              <a:rPr lang="tr-TR" sz="1600" b="1" dirty="0"/>
              <a:t> doğdu</a:t>
            </a:r>
          </a:p>
        </p:txBody>
      </p:sp>
      <p:sp>
        <p:nvSpPr>
          <p:cNvPr id="64" name="Metin kutusu 63"/>
          <p:cNvSpPr txBox="1"/>
          <p:nvPr/>
        </p:nvSpPr>
        <p:spPr>
          <a:xfrm>
            <a:off x="1907704" y="2147372"/>
            <a:ext cx="1669525" cy="1569660"/>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marL="176213" indent="-176213" algn="l">
              <a:buFont typeface="Arial" panose="020B0604020202020204" pitchFamily="34" charset="0"/>
              <a:buChar char="•"/>
              <a:tabLst>
                <a:tab pos="88900" algn="l"/>
              </a:tabLst>
            </a:pPr>
            <a:r>
              <a:rPr lang="tr-TR" sz="1600" b="1" dirty="0"/>
              <a:t>Metal oyuncaklar</a:t>
            </a:r>
          </a:p>
          <a:p>
            <a:pPr marL="176213" indent="-176213" algn="l">
              <a:buFont typeface="Arial" panose="020B0604020202020204" pitchFamily="34" charset="0"/>
              <a:buChar char="•"/>
            </a:pPr>
            <a:r>
              <a:rPr lang="tr-TR" sz="1600" b="1" dirty="0"/>
              <a:t>Oyuncak tasarımı</a:t>
            </a:r>
          </a:p>
          <a:p>
            <a:pPr marL="176213" indent="-176213" algn="l">
              <a:buFont typeface="Arial" panose="020B0604020202020204" pitchFamily="34" charset="0"/>
              <a:buChar char="•"/>
            </a:pPr>
            <a:r>
              <a:rPr lang="tr-TR" sz="1600" b="1" dirty="0"/>
              <a:t>Maket demir yolları</a:t>
            </a:r>
          </a:p>
        </p:txBody>
      </p:sp>
      <p:sp>
        <p:nvSpPr>
          <p:cNvPr id="65" name="Metin kutusu 64"/>
          <p:cNvSpPr txBox="1"/>
          <p:nvPr/>
        </p:nvSpPr>
        <p:spPr>
          <a:xfrm>
            <a:off x="3707904" y="4321259"/>
            <a:ext cx="1884735" cy="2062103"/>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marL="88900" indent="-88900" algn="just">
              <a:buFont typeface="Arial" panose="020B0604020202020204" pitchFamily="34" charset="0"/>
              <a:buChar char="•"/>
            </a:pPr>
            <a:r>
              <a:rPr lang="tr-TR" sz="1600" b="1" dirty="0"/>
              <a:t>Yeni plastik oyuncaklar ortaya çıktı.</a:t>
            </a:r>
          </a:p>
          <a:p>
            <a:pPr marL="88900" indent="-88900" algn="just">
              <a:buFont typeface="Arial" panose="020B0604020202020204" pitchFamily="34" charset="0"/>
              <a:buChar char="•"/>
            </a:pPr>
            <a:r>
              <a:rPr lang="tr-TR" sz="1600" b="1" dirty="0" err="1"/>
              <a:t>Hilary</a:t>
            </a:r>
            <a:r>
              <a:rPr lang="tr-TR" sz="1600" b="1" dirty="0"/>
              <a:t> </a:t>
            </a:r>
            <a:r>
              <a:rPr lang="tr-TR" sz="1600" b="1" dirty="0" err="1"/>
              <a:t>Page’in</a:t>
            </a:r>
            <a:r>
              <a:rPr lang="tr-TR" sz="1600" b="1" dirty="0"/>
              <a:t> plastik tuğla tasarımı «Lego» tarafından satın alındı</a:t>
            </a:r>
          </a:p>
        </p:txBody>
      </p:sp>
      <p:sp>
        <p:nvSpPr>
          <p:cNvPr id="66" name="Metin kutusu 65"/>
          <p:cNvSpPr txBox="1"/>
          <p:nvPr/>
        </p:nvSpPr>
        <p:spPr>
          <a:xfrm>
            <a:off x="5652120" y="3709774"/>
            <a:ext cx="1755304" cy="2308324"/>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marL="88900" indent="-88900" algn="l">
              <a:buFont typeface="Arial" panose="020B0604020202020204" pitchFamily="34" charset="0"/>
              <a:buChar char="•"/>
            </a:pPr>
            <a:r>
              <a:rPr lang="tr-TR" sz="1600" b="1" dirty="0"/>
              <a:t>Plastikler için tasarım mükemmelliği</a:t>
            </a:r>
          </a:p>
          <a:p>
            <a:pPr marL="88900" indent="-88900" algn="l">
              <a:buFont typeface="Arial" panose="020B0604020202020204" pitchFamily="34" charset="0"/>
              <a:buChar char="•"/>
            </a:pPr>
            <a:r>
              <a:rPr lang="tr-TR" sz="1600" b="1" dirty="0"/>
              <a:t>Globalleşme arttı</a:t>
            </a:r>
          </a:p>
          <a:p>
            <a:pPr marL="88900" indent="-88900" algn="l">
              <a:buFont typeface="Arial" panose="020B0604020202020204" pitchFamily="34" charset="0"/>
              <a:buChar char="•"/>
            </a:pPr>
            <a:r>
              <a:rPr lang="tr-TR" sz="1600" b="1" dirty="0"/>
              <a:t>Fiyatlar düştü</a:t>
            </a:r>
          </a:p>
          <a:p>
            <a:pPr marL="88900" indent="-88900" algn="l">
              <a:buFont typeface="Arial" panose="020B0604020202020204" pitchFamily="34" charset="0"/>
              <a:buChar char="•"/>
            </a:pPr>
            <a:r>
              <a:rPr lang="tr-TR" sz="1600" b="1" dirty="0"/>
              <a:t>Star </a:t>
            </a:r>
            <a:r>
              <a:rPr lang="tr-TR" sz="1600" b="1" dirty="0" err="1"/>
              <a:t>Wars</a:t>
            </a:r>
            <a:endParaRPr lang="tr-TR" sz="1600" b="1" dirty="0"/>
          </a:p>
          <a:p>
            <a:pPr marL="88900" indent="-88900" algn="l">
              <a:buFont typeface="Arial" panose="020B0604020202020204" pitchFamily="34" charset="0"/>
              <a:buChar char="•"/>
            </a:pPr>
            <a:r>
              <a:rPr lang="tr-TR" sz="1600" b="1" dirty="0"/>
              <a:t>Action </a:t>
            </a:r>
            <a:r>
              <a:rPr lang="tr-TR" sz="1600" b="1" dirty="0" err="1"/>
              <a:t>man</a:t>
            </a:r>
            <a:endParaRPr lang="tr-TR" sz="1600" b="1" dirty="0"/>
          </a:p>
          <a:p>
            <a:pPr marL="88900" indent="-88900" algn="l">
              <a:buFont typeface="Arial" panose="020B0604020202020204" pitchFamily="34" charset="0"/>
              <a:buChar char="•"/>
            </a:pPr>
            <a:r>
              <a:rPr lang="tr-TR" sz="1600" b="1" dirty="0"/>
              <a:t>GI Joe</a:t>
            </a:r>
          </a:p>
        </p:txBody>
      </p:sp>
      <p:sp>
        <p:nvSpPr>
          <p:cNvPr id="67" name="Metin kutusu 66"/>
          <p:cNvSpPr txBox="1"/>
          <p:nvPr/>
        </p:nvSpPr>
        <p:spPr>
          <a:xfrm>
            <a:off x="7456614" y="3011468"/>
            <a:ext cx="1687386" cy="1815882"/>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marL="88900" indent="-88900" algn="l">
              <a:buFont typeface="Arial" panose="020B0604020202020204" pitchFamily="34" charset="0"/>
              <a:buChar char="•"/>
            </a:pPr>
            <a:r>
              <a:rPr lang="tr-TR" sz="1600" b="1" dirty="0"/>
              <a:t>Yazılım tabanlı oyunlar</a:t>
            </a:r>
          </a:p>
          <a:p>
            <a:pPr marL="88900" indent="-88900" algn="l">
              <a:buFont typeface="Arial" panose="020B0604020202020204" pitchFamily="34" charset="0"/>
              <a:buChar char="•"/>
            </a:pPr>
            <a:r>
              <a:rPr lang="tr-TR" sz="1600" b="1" dirty="0"/>
              <a:t>Video oyunları</a:t>
            </a:r>
          </a:p>
          <a:p>
            <a:pPr marL="88900" indent="-88900" algn="l">
              <a:buFont typeface="Arial" panose="020B0604020202020204" pitchFamily="34" charset="0"/>
              <a:buChar char="•"/>
            </a:pPr>
            <a:r>
              <a:rPr lang="tr-TR" sz="1600" b="1" dirty="0"/>
              <a:t>Ev bilgisayarları</a:t>
            </a:r>
          </a:p>
          <a:p>
            <a:pPr marL="88900" indent="-88900" algn="l">
              <a:buFont typeface="Arial" panose="020B0604020202020204" pitchFamily="34" charset="0"/>
              <a:buChar char="•"/>
            </a:pPr>
            <a:r>
              <a:rPr lang="tr-TR" sz="1600" b="1" dirty="0"/>
              <a:t>Mobil oyun konsolları</a:t>
            </a:r>
          </a:p>
        </p:txBody>
      </p:sp>
    </p:spTree>
    <p:extLst>
      <p:ext uri="{BB962C8B-B14F-4D97-AF65-F5344CB8AC3E}">
        <p14:creationId xmlns:p14="http://schemas.microsoft.com/office/powerpoint/2010/main" val="158932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additive="base">
                                        <p:cTn id="13" dur="500" fill="hold"/>
                                        <p:tgtEl>
                                          <p:spTgt spid="65"/>
                                        </p:tgtEl>
                                        <p:attrNameLst>
                                          <p:attrName>ppt_x</p:attrName>
                                        </p:attrNameLst>
                                      </p:cBhvr>
                                      <p:tavLst>
                                        <p:tav tm="0">
                                          <p:val>
                                            <p:strVal val="#ppt_x"/>
                                          </p:val>
                                        </p:tav>
                                        <p:tav tm="100000">
                                          <p:val>
                                            <p:strVal val="#ppt_x"/>
                                          </p:val>
                                        </p:tav>
                                      </p:tavLst>
                                    </p:anim>
                                    <p:anim calcmode="lin" valueType="num">
                                      <p:cBhvr additive="base">
                                        <p:cTn id="1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500" fill="hold"/>
                                        <p:tgtEl>
                                          <p:spTgt spid="66"/>
                                        </p:tgtEl>
                                        <p:attrNameLst>
                                          <p:attrName>ppt_x</p:attrName>
                                        </p:attrNameLst>
                                      </p:cBhvr>
                                      <p:tavLst>
                                        <p:tav tm="0">
                                          <p:val>
                                            <p:strVal val="#ppt_x"/>
                                          </p:val>
                                        </p:tav>
                                        <p:tav tm="100000">
                                          <p:val>
                                            <p:strVal val="#ppt_x"/>
                                          </p:val>
                                        </p:tav>
                                      </p:tavLst>
                                    </p:anim>
                                    <p:anim calcmode="lin" valueType="num">
                                      <p:cBhvr additive="base">
                                        <p:cTn id="2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7"/>
                                        </p:tgtEl>
                                        <p:attrNameLst>
                                          <p:attrName>style.visibility</p:attrName>
                                        </p:attrNameLst>
                                      </p:cBhvr>
                                      <p:to>
                                        <p:strVal val="visible"/>
                                      </p:to>
                                    </p:set>
                                    <p:anim calcmode="lin" valueType="num">
                                      <p:cBhvr additive="base">
                                        <p:cTn id="25" dur="500" fill="hold"/>
                                        <p:tgtEl>
                                          <p:spTgt spid="67"/>
                                        </p:tgtEl>
                                        <p:attrNameLst>
                                          <p:attrName>ppt_x</p:attrName>
                                        </p:attrNameLst>
                                      </p:cBhvr>
                                      <p:tavLst>
                                        <p:tav tm="0">
                                          <p:val>
                                            <p:strVal val="#ppt_x"/>
                                          </p:val>
                                        </p:tav>
                                        <p:tav tm="100000">
                                          <p:val>
                                            <p:strVal val="#ppt_x"/>
                                          </p:val>
                                        </p:tav>
                                      </p:tavLst>
                                    </p:anim>
                                    <p:anim calcmode="lin" valueType="num">
                                      <p:cBhvr additive="base">
                                        <p:cTn id="2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395536" y="332656"/>
            <a:ext cx="5112568" cy="927100"/>
          </a:xfrm>
        </p:spPr>
        <p:txBody>
          <a:bodyPr/>
          <a:lstStyle/>
          <a:p>
            <a:r>
              <a:rPr lang="tr-TR" dirty="0">
                <a:solidFill>
                  <a:schemeClr val="accent1"/>
                </a:solidFill>
                <a:effectLst>
                  <a:outerShdw blurRad="38100" dist="38100" dir="2700000" algn="tl">
                    <a:srgbClr val="000000">
                      <a:alpha val="43137"/>
                    </a:srgbClr>
                  </a:outerShdw>
                </a:effectLst>
              </a:rPr>
              <a:t>Müzenin Kapsamı</a:t>
            </a:r>
          </a:p>
        </p:txBody>
      </p:sp>
      <p:pic>
        <p:nvPicPr>
          <p:cNvPr id="5" name="Resim 4" descr="C:\Users\User\Downloads\Foyer _ Brighton Toy and Model Museum_files\slide_1.jpg"/>
          <p:cNvPicPr/>
          <p:nvPr/>
        </p:nvPicPr>
        <p:blipFill>
          <a:blip r:embed="rId3"/>
          <a:srcRect/>
          <a:stretch>
            <a:fillRect/>
          </a:stretch>
        </p:blipFill>
        <p:spPr bwMode="auto">
          <a:xfrm>
            <a:off x="1259632" y="4797152"/>
            <a:ext cx="6192688" cy="1944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Metin kutusu 5"/>
          <p:cNvSpPr txBox="1"/>
          <p:nvPr/>
        </p:nvSpPr>
        <p:spPr>
          <a:xfrm>
            <a:off x="107504" y="1196752"/>
            <a:ext cx="9001000" cy="3477875"/>
          </a:xfrm>
          <a:prstGeom prst="rect">
            <a:avLst/>
          </a:prstGeom>
          <a:noFill/>
        </p:spPr>
        <p:txBody>
          <a:bodyPr wrap="square" rtlCol="0">
            <a:spAutoFit/>
          </a:bodyPr>
          <a:lstStyle/>
          <a:p>
            <a:pPr marL="285750" indent="-285750" algn="just">
              <a:buFont typeface="Wingdings" panose="05000000000000000000" pitchFamily="2" charset="2"/>
              <a:buChar char="ü"/>
            </a:pPr>
            <a:r>
              <a:rPr lang="tr-TR" b="1" dirty="0">
                <a:solidFill>
                  <a:srgbClr val="FFC000"/>
                </a:solidFill>
                <a:effectLst>
                  <a:outerShdw blurRad="38100" dist="38100" dir="2700000" algn="tl">
                    <a:srgbClr val="000000">
                      <a:alpha val="43137"/>
                    </a:srgbClr>
                  </a:outerShdw>
                </a:effectLst>
              </a:rPr>
              <a:t>BTMM Brighton Doğu Sussex’te bulunan bağımsız bir oyuncak müzesidir.</a:t>
            </a:r>
          </a:p>
          <a:p>
            <a:pPr algn="just"/>
            <a:endParaRPr lang="tr-TR" sz="1000" b="1" dirty="0"/>
          </a:p>
          <a:p>
            <a:pPr marL="285750" indent="-285750" algn="just">
              <a:buFont typeface="Wingdings" panose="05000000000000000000" pitchFamily="2" charset="2"/>
              <a:buChar char="ü"/>
            </a:pPr>
            <a:r>
              <a:rPr lang="tr-TR" b="1" dirty="0">
                <a:solidFill>
                  <a:schemeClr val="accent1"/>
                </a:solidFill>
                <a:effectLst>
                  <a:outerShdw blurRad="38100" dist="38100" dir="2700000" algn="tl">
                    <a:srgbClr val="000000">
                      <a:alpha val="43137"/>
                    </a:srgbClr>
                  </a:outerShdw>
                </a:effectLst>
              </a:rPr>
              <a:t>Koleksiyonu ağırlıklı olarak 20.yy ortalarından itibaren UK ve Avrupa’da üretilmiş olan oyuncak ve maketlerden oluşmaktadır.</a:t>
            </a:r>
          </a:p>
          <a:p>
            <a:pPr algn="just"/>
            <a:endParaRPr lang="tr-TR" sz="1000" b="1" dirty="0">
              <a:solidFill>
                <a:schemeClr val="accent1"/>
              </a:solidFill>
              <a:effectLst>
                <a:outerShdw blurRad="38100" dist="38100" dir="2700000" algn="tl">
                  <a:srgbClr val="000000">
                    <a:alpha val="43137"/>
                  </a:srgbClr>
                </a:outerShdw>
              </a:effectLst>
            </a:endParaRPr>
          </a:p>
          <a:p>
            <a:pPr marL="285750" indent="-285750" algn="just">
              <a:buFont typeface="Wingdings" panose="05000000000000000000" pitchFamily="2" charset="2"/>
              <a:buChar char="ü"/>
            </a:pPr>
            <a:r>
              <a:rPr lang="tr-TR" b="1" dirty="0">
                <a:solidFill>
                  <a:srgbClr val="92D050"/>
                </a:solidFill>
                <a:effectLst>
                  <a:outerShdw blurRad="38100" dist="38100" dir="2700000" algn="tl">
                    <a:srgbClr val="000000">
                      <a:alpha val="43137"/>
                    </a:srgbClr>
                  </a:outerShdw>
                </a:effectLst>
              </a:rPr>
              <a:t>Brighton Tren İstasyonu’nun avlusunu destekleyen dört «Erken </a:t>
            </a:r>
            <a:r>
              <a:rPr lang="tr-TR" b="1" dirty="0" err="1">
                <a:solidFill>
                  <a:srgbClr val="92D050"/>
                </a:solidFill>
                <a:effectLst>
                  <a:outerShdw blurRad="38100" dist="38100" dir="2700000" algn="tl">
                    <a:srgbClr val="000000">
                      <a:alpha val="43137"/>
                    </a:srgbClr>
                  </a:outerShdw>
                </a:effectLst>
              </a:rPr>
              <a:t>Viktorya</a:t>
            </a:r>
            <a:r>
              <a:rPr lang="tr-TR" b="1" dirty="0">
                <a:solidFill>
                  <a:srgbClr val="92D050"/>
                </a:solidFill>
                <a:effectLst>
                  <a:outerShdw blurRad="38100" dist="38100" dir="2700000" algn="tl">
                    <a:srgbClr val="000000">
                      <a:alpha val="43137"/>
                    </a:srgbClr>
                  </a:outerShdw>
                </a:effectLst>
              </a:rPr>
              <a:t>» kemerinin altında 4000 m</a:t>
            </a:r>
            <a:r>
              <a:rPr lang="tr-TR" b="1" baseline="30000" dirty="0">
                <a:solidFill>
                  <a:srgbClr val="92D050"/>
                </a:solidFill>
                <a:effectLst>
                  <a:outerShdw blurRad="38100" dist="38100" dir="2700000" algn="tl">
                    <a:srgbClr val="000000">
                      <a:alpha val="43137"/>
                    </a:srgbClr>
                  </a:outerShdw>
                </a:effectLst>
              </a:rPr>
              <a:t>2</a:t>
            </a:r>
            <a:r>
              <a:rPr lang="tr-TR" b="1" dirty="0">
                <a:solidFill>
                  <a:srgbClr val="92D050"/>
                </a:solidFill>
                <a:effectLst>
                  <a:outerShdw blurRad="38100" dist="38100" dir="2700000" algn="tl">
                    <a:srgbClr val="000000">
                      <a:alpha val="43137"/>
                    </a:srgbClr>
                  </a:outerShdw>
                </a:effectLst>
              </a:rPr>
              <a:t>’lik bir alanda yer almaktadır.</a:t>
            </a:r>
          </a:p>
          <a:p>
            <a:pPr algn="just"/>
            <a:endParaRPr lang="tr-TR" sz="1000" b="1" dirty="0"/>
          </a:p>
          <a:p>
            <a:pPr marL="285750" indent="-285750" algn="just">
              <a:buFont typeface="Wingdings" panose="05000000000000000000" pitchFamily="2" charset="2"/>
              <a:buChar char="ü"/>
            </a:pPr>
            <a:r>
              <a:rPr lang="tr-TR" b="1" dirty="0">
                <a:solidFill>
                  <a:srgbClr val="0070C0"/>
                </a:solidFill>
                <a:effectLst>
                  <a:outerShdw blurRad="38100" dist="38100" dir="2700000" algn="tl">
                    <a:srgbClr val="000000">
                      <a:alpha val="43137"/>
                    </a:srgbClr>
                  </a:outerShdw>
                </a:effectLst>
              </a:rPr>
              <a:t>On binden fazla oyuncak ve model tren koleksiyonları, kuklalar, inşaat oyuncakları ve uzaktan kumandalı uçaklar yer almaktadır.</a:t>
            </a:r>
          </a:p>
          <a:p>
            <a:pPr algn="just"/>
            <a:endParaRPr lang="tr-TR" sz="1000" b="1" dirty="0"/>
          </a:p>
          <a:p>
            <a:pPr marL="285750" indent="-285750" algn="just">
              <a:buFont typeface="Wingdings" panose="05000000000000000000" pitchFamily="2" charset="2"/>
              <a:buChar char="ü"/>
            </a:pPr>
            <a:r>
              <a:rPr lang="tr-TR" b="1" dirty="0">
                <a:solidFill>
                  <a:srgbClr val="7030A0"/>
                </a:solidFill>
                <a:effectLst>
                  <a:outerShdw blurRad="38100" dist="38100" dir="2700000" algn="tl">
                    <a:srgbClr val="000000">
                      <a:alpha val="43137"/>
                    </a:srgbClr>
                  </a:outerShdw>
                </a:effectLst>
              </a:rPr>
              <a:t>Sergilerde, düzeneği </a:t>
            </a:r>
            <a:r>
              <a:rPr lang="tr-TR" b="1" dirty="0" err="1">
                <a:solidFill>
                  <a:srgbClr val="7030A0"/>
                </a:solidFill>
                <a:effectLst>
                  <a:outerShdw blurRad="38100" dist="38100" dir="2700000" algn="tl">
                    <a:srgbClr val="000000">
                      <a:alpha val="43137"/>
                    </a:srgbClr>
                  </a:outerShdw>
                </a:effectLst>
              </a:rPr>
              <a:t>Bing</a:t>
            </a:r>
            <a:r>
              <a:rPr lang="tr-TR" b="1" dirty="0">
                <a:solidFill>
                  <a:srgbClr val="7030A0"/>
                </a:solidFill>
                <a:effectLst>
                  <a:outerShdw blurRad="38100" dist="38100" dir="2700000" algn="tl">
                    <a:srgbClr val="000000">
                      <a:alpha val="43137"/>
                    </a:srgbClr>
                  </a:outerShdw>
                </a:effectLst>
              </a:rPr>
              <a:t>, </a:t>
            </a:r>
            <a:r>
              <a:rPr lang="tr-TR" b="1" dirty="0" err="1">
                <a:solidFill>
                  <a:srgbClr val="7030A0"/>
                </a:solidFill>
                <a:effectLst>
                  <a:outerShdw blurRad="38100" dist="38100" dir="2700000" algn="tl">
                    <a:srgbClr val="000000">
                      <a:alpha val="43137"/>
                    </a:srgbClr>
                  </a:outerShdw>
                </a:effectLst>
              </a:rPr>
              <a:t>Hornby</a:t>
            </a:r>
            <a:r>
              <a:rPr lang="tr-TR" b="1" dirty="0">
                <a:solidFill>
                  <a:srgbClr val="7030A0"/>
                </a:solidFill>
                <a:effectLst>
                  <a:outerShdw blurRad="38100" dist="38100" dir="2700000" algn="tl">
                    <a:srgbClr val="000000">
                      <a:alpha val="43137"/>
                    </a:srgbClr>
                  </a:outerShdw>
                </a:effectLst>
              </a:rPr>
              <a:t>, </a:t>
            </a:r>
            <a:r>
              <a:rPr lang="tr-TR" b="1" dirty="0" err="1">
                <a:solidFill>
                  <a:srgbClr val="7030A0"/>
                </a:solidFill>
                <a:effectLst>
                  <a:outerShdw blurRad="38100" dist="38100" dir="2700000" algn="tl">
                    <a:srgbClr val="000000">
                      <a:alpha val="43137"/>
                    </a:srgbClr>
                  </a:outerShdw>
                </a:effectLst>
              </a:rPr>
              <a:t>Marklin</a:t>
            </a:r>
            <a:r>
              <a:rPr lang="tr-TR" b="1" dirty="0">
                <a:solidFill>
                  <a:srgbClr val="7030A0"/>
                </a:solidFill>
                <a:effectLst>
                  <a:outerShdw blurRad="38100" dist="38100" dir="2700000" algn="tl">
                    <a:srgbClr val="000000">
                      <a:alpha val="43137"/>
                    </a:srgbClr>
                  </a:outerShdw>
                </a:effectLst>
              </a:rPr>
              <a:t>, </a:t>
            </a:r>
            <a:r>
              <a:rPr lang="tr-TR" b="1" dirty="0" err="1">
                <a:solidFill>
                  <a:srgbClr val="7030A0"/>
                </a:solidFill>
                <a:effectLst>
                  <a:outerShdw blurRad="38100" dist="38100" dir="2700000" algn="tl">
                    <a:srgbClr val="000000">
                      <a:alpha val="43137"/>
                    </a:srgbClr>
                  </a:outerShdw>
                </a:effectLst>
              </a:rPr>
              <a:t>Meccano</a:t>
            </a:r>
            <a:r>
              <a:rPr lang="tr-TR" b="1" dirty="0">
                <a:solidFill>
                  <a:srgbClr val="7030A0"/>
                </a:solidFill>
                <a:effectLst>
                  <a:outerShdw blurRad="38100" dist="38100" dir="2700000" algn="tl">
                    <a:srgbClr val="000000">
                      <a:alpha val="43137"/>
                    </a:srgbClr>
                  </a:outerShdw>
                </a:effectLst>
              </a:rPr>
              <a:t>, </a:t>
            </a:r>
            <a:r>
              <a:rPr lang="tr-TR" b="1" dirty="0" err="1">
                <a:solidFill>
                  <a:srgbClr val="7030A0"/>
                </a:solidFill>
                <a:effectLst>
                  <a:outerShdw blurRad="38100" dist="38100" dir="2700000" algn="tl">
                    <a:srgbClr val="000000">
                      <a:alpha val="43137"/>
                    </a:srgbClr>
                  </a:outerShdw>
                </a:effectLst>
              </a:rPr>
              <a:t>Pelham</a:t>
            </a:r>
            <a:r>
              <a:rPr lang="tr-TR" b="1" dirty="0">
                <a:solidFill>
                  <a:srgbClr val="7030A0"/>
                </a:solidFill>
                <a:effectLst>
                  <a:outerShdw blurRad="38100" dist="38100" dir="2700000" algn="tl">
                    <a:srgbClr val="000000">
                      <a:alpha val="43137"/>
                    </a:srgbClr>
                  </a:outerShdw>
                </a:effectLst>
              </a:rPr>
              <a:t> </a:t>
            </a:r>
            <a:r>
              <a:rPr lang="tr-TR" b="1" dirty="0" err="1">
                <a:solidFill>
                  <a:srgbClr val="7030A0"/>
                </a:solidFill>
                <a:effectLst>
                  <a:outerShdw blurRad="38100" dist="38100" dir="2700000" algn="tl">
                    <a:srgbClr val="000000">
                      <a:alpha val="43137"/>
                    </a:srgbClr>
                  </a:outerShdw>
                </a:effectLst>
              </a:rPr>
              <a:t>Puppets</a:t>
            </a:r>
            <a:r>
              <a:rPr lang="tr-TR" b="1" dirty="0">
                <a:solidFill>
                  <a:srgbClr val="7030A0"/>
                </a:solidFill>
                <a:effectLst>
                  <a:outerShdw blurRad="38100" dist="38100" dir="2700000" algn="tl">
                    <a:srgbClr val="000000">
                      <a:alpha val="43137"/>
                    </a:srgbClr>
                  </a:outerShdw>
                </a:effectLst>
              </a:rPr>
              <a:t> ve </a:t>
            </a:r>
            <a:r>
              <a:rPr lang="tr-TR" b="1" dirty="0" err="1">
                <a:solidFill>
                  <a:srgbClr val="7030A0"/>
                </a:solidFill>
                <a:effectLst>
                  <a:outerShdw blurRad="38100" dist="38100" dir="2700000" algn="tl">
                    <a:srgbClr val="000000">
                      <a:alpha val="43137"/>
                    </a:srgbClr>
                  </a:outerShdw>
                </a:effectLst>
              </a:rPr>
              <a:t>Steiff</a:t>
            </a:r>
            <a:r>
              <a:rPr lang="tr-TR" b="1" dirty="0">
                <a:solidFill>
                  <a:srgbClr val="7030A0"/>
                </a:solidFill>
                <a:effectLst>
                  <a:outerShdw blurRad="38100" dist="38100" dir="2700000" algn="tl">
                    <a:srgbClr val="000000">
                      <a:alpha val="43137"/>
                    </a:srgbClr>
                  </a:outerShdw>
                </a:effectLst>
              </a:rPr>
              <a:t> gibi eski üreticiler tarafından yapılmış, hala çalışmakta olan iki büyük demiryolu modeli yer almaktadır.</a:t>
            </a:r>
          </a:p>
        </p:txBody>
      </p:sp>
    </p:spTree>
    <p:extLst>
      <p:ext uri="{BB962C8B-B14F-4D97-AF65-F5344CB8AC3E}">
        <p14:creationId xmlns:p14="http://schemas.microsoft.com/office/powerpoint/2010/main" val="34517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 calcmode="lin" valueType="num">
                                      <p:cBhvr additive="base">
                                        <p:cTn id="2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395536" y="332656"/>
            <a:ext cx="6768752" cy="927100"/>
          </a:xfrm>
        </p:spPr>
        <p:txBody>
          <a:bodyPr/>
          <a:lstStyle/>
          <a:p>
            <a:r>
              <a:rPr lang="tr-TR" dirty="0">
                <a:solidFill>
                  <a:schemeClr val="accent1"/>
                </a:solidFill>
                <a:effectLst>
                  <a:outerShdw blurRad="38100" dist="38100" dir="2700000" algn="tl">
                    <a:srgbClr val="000000">
                      <a:alpha val="43137"/>
                    </a:srgbClr>
                  </a:outerShdw>
                </a:effectLst>
              </a:rPr>
              <a:t>Müzenin Tarihçesi</a:t>
            </a:r>
          </a:p>
        </p:txBody>
      </p:sp>
      <p:pic>
        <p:nvPicPr>
          <p:cNvPr id="7" name="Resim 6" descr="File:Construction of Brighton Toy and Model Museum, interior 01 (1991).jpg"/>
          <p:cNvPicPr/>
          <p:nvPr/>
        </p:nvPicPr>
        <p:blipFill>
          <a:blip r:embed="rId3"/>
          <a:srcRect/>
          <a:stretch>
            <a:fillRect/>
          </a:stretch>
        </p:blipFill>
        <p:spPr bwMode="auto">
          <a:xfrm>
            <a:off x="4499992" y="1412776"/>
            <a:ext cx="3600400" cy="2662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Resim 7" descr="File:Construction of Brighton Toy and Model Museum, exterior rebricking (1991).jpg"/>
          <p:cNvPicPr/>
          <p:nvPr/>
        </p:nvPicPr>
        <p:blipFill>
          <a:blip r:embed="rId4"/>
          <a:srcRect/>
          <a:stretch>
            <a:fillRect/>
          </a:stretch>
        </p:blipFill>
        <p:spPr bwMode="auto">
          <a:xfrm>
            <a:off x="1403648" y="1161635"/>
            <a:ext cx="2592288" cy="2971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Metin kutusu 9"/>
          <p:cNvSpPr txBox="1"/>
          <p:nvPr/>
        </p:nvSpPr>
        <p:spPr>
          <a:xfrm>
            <a:off x="190351" y="4113654"/>
            <a:ext cx="8953649" cy="2631490"/>
          </a:xfrm>
          <a:prstGeom prst="rect">
            <a:avLst/>
          </a:prstGeom>
          <a:noFill/>
        </p:spPr>
        <p:txBody>
          <a:bodyPr wrap="square" rtlCol="0">
            <a:spAutoFit/>
          </a:bodyPr>
          <a:lstStyle/>
          <a:p>
            <a:pPr algn="just">
              <a:lnSpc>
                <a:spcPct val="150000"/>
              </a:lnSpc>
            </a:pPr>
            <a:r>
              <a:rPr lang="tr-TR" sz="2200" b="1" dirty="0"/>
              <a:t>Bir çok önemli koleksiyonu kapsayan müze, 1990’da Sussex Oyuncak ve Model Müzesi olarak kuruldu. Ardından koleksiyon yenilenip geliştirildi ve 1991 yılında direktörü </a:t>
            </a:r>
            <a:r>
              <a:rPr lang="tr-TR" sz="2200" b="1" i="1" dirty="0" err="1">
                <a:solidFill>
                  <a:schemeClr val="accent1"/>
                </a:solidFill>
              </a:rPr>
              <a:t>Chris</a:t>
            </a:r>
            <a:r>
              <a:rPr lang="tr-TR" sz="2200" b="1" i="1" dirty="0">
                <a:solidFill>
                  <a:schemeClr val="accent1"/>
                </a:solidFill>
              </a:rPr>
              <a:t> </a:t>
            </a:r>
            <a:r>
              <a:rPr lang="tr-TR" sz="2200" b="1" i="1" dirty="0" err="1">
                <a:solidFill>
                  <a:schemeClr val="accent1"/>
                </a:solidFill>
              </a:rPr>
              <a:t>Littledale</a:t>
            </a:r>
            <a:r>
              <a:rPr lang="tr-TR" sz="2200" b="1" dirty="0"/>
              <a:t> ve bazı yakın arkadaşları tarafından </a:t>
            </a:r>
            <a:r>
              <a:rPr lang="tr-TR" sz="2200" b="1" u="sng" dirty="0">
                <a:solidFill>
                  <a:srgbClr val="7030A0"/>
                </a:solidFill>
              </a:rPr>
              <a:t>Brighton Oyuncak ve Model Müzesi</a:t>
            </a:r>
            <a:r>
              <a:rPr lang="tr-TR" sz="2200" b="1" dirty="0"/>
              <a:t> kuruldu.</a:t>
            </a:r>
          </a:p>
        </p:txBody>
      </p:sp>
    </p:spTree>
    <p:extLst>
      <p:ext uri="{BB962C8B-B14F-4D97-AF65-F5344CB8AC3E}">
        <p14:creationId xmlns:p14="http://schemas.microsoft.com/office/powerpoint/2010/main" val="1358374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0" y="1330166"/>
            <a:ext cx="9144000" cy="2746906"/>
          </a:xfrm>
          <a:prstGeom prst="rect">
            <a:avLst/>
          </a:prstGeom>
          <a:noFill/>
        </p:spPr>
        <p:txBody>
          <a:bodyPr wrap="square" rtlCol="0">
            <a:spAutoFit/>
          </a:bodyPr>
          <a:lstStyle/>
          <a:p>
            <a:pPr algn="just">
              <a:lnSpc>
                <a:spcPct val="150000"/>
              </a:lnSpc>
            </a:pPr>
            <a:r>
              <a:rPr lang="tr-TR" sz="2100" b="1" dirty="0">
                <a:solidFill>
                  <a:srgbClr val="0070C0"/>
                </a:solidFill>
                <a:effectLst>
                  <a:outerShdw blurRad="38100" dist="38100" dir="2700000" algn="tl">
                    <a:srgbClr val="000000">
                      <a:alpha val="43137"/>
                    </a:srgbClr>
                  </a:outerShdw>
                </a:effectLst>
              </a:rPr>
              <a:t>Oyuncak ve model restorasyonu bu işin uzmanlarından olan müze kurucusu </a:t>
            </a:r>
            <a:r>
              <a:rPr lang="tr-TR" sz="2100" b="1" dirty="0" err="1">
                <a:solidFill>
                  <a:srgbClr val="0070C0"/>
                </a:solidFill>
                <a:effectLst>
                  <a:outerShdw blurRad="38100" dist="38100" dir="2700000" algn="tl">
                    <a:srgbClr val="000000">
                      <a:alpha val="43137"/>
                    </a:srgbClr>
                  </a:outerShdw>
                </a:effectLst>
              </a:rPr>
              <a:t>Chris</a:t>
            </a:r>
            <a:r>
              <a:rPr lang="tr-TR" sz="2100" b="1" dirty="0">
                <a:solidFill>
                  <a:srgbClr val="0070C0"/>
                </a:solidFill>
                <a:effectLst>
                  <a:outerShdw blurRad="38100" dist="38100" dir="2700000" algn="tl">
                    <a:srgbClr val="000000">
                      <a:alpha val="43137"/>
                    </a:srgbClr>
                  </a:outerShdw>
                </a:effectLst>
              </a:rPr>
              <a:t> </a:t>
            </a:r>
            <a:r>
              <a:rPr lang="tr-TR" sz="2100" b="1" dirty="0" err="1">
                <a:solidFill>
                  <a:srgbClr val="0070C0"/>
                </a:solidFill>
                <a:effectLst>
                  <a:outerShdw blurRad="38100" dist="38100" dir="2700000" algn="tl">
                    <a:srgbClr val="000000">
                      <a:alpha val="43137"/>
                    </a:srgbClr>
                  </a:outerShdw>
                </a:effectLst>
              </a:rPr>
              <a:t>Littledale</a:t>
            </a:r>
            <a:r>
              <a:rPr lang="tr-TR" sz="2100" b="1" dirty="0">
                <a:solidFill>
                  <a:srgbClr val="0070C0"/>
                </a:solidFill>
                <a:effectLst>
                  <a:outerShdw blurRad="38100" dist="38100" dir="2700000" algn="tl">
                    <a:srgbClr val="000000">
                      <a:alpha val="43137"/>
                    </a:srgbClr>
                  </a:outerShdw>
                </a:effectLst>
              </a:rPr>
              <a:t> tarafından yürütülmektedir.</a:t>
            </a:r>
          </a:p>
          <a:p>
            <a:pPr algn="just">
              <a:lnSpc>
                <a:spcPct val="150000"/>
              </a:lnSpc>
            </a:pPr>
            <a:endParaRPr lang="tr-TR" sz="1000" b="1" dirty="0">
              <a:effectLst>
                <a:outerShdw blurRad="38100" dist="38100" dir="2700000" algn="tl">
                  <a:srgbClr val="000000">
                    <a:alpha val="43137"/>
                  </a:srgbClr>
                </a:outerShdw>
              </a:effectLst>
            </a:endParaRPr>
          </a:p>
          <a:p>
            <a:pPr algn="just">
              <a:lnSpc>
                <a:spcPct val="150000"/>
              </a:lnSpc>
            </a:pPr>
            <a:r>
              <a:rPr lang="tr-TR" sz="2100" b="1" dirty="0">
                <a:solidFill>
                  <a:schemeClr val="accent2"/>
                </a:solidFill>
                <a:effectLst>
                  <a:outerShdw blurRad="38100" dist="38100" dir="2700000" algn="tl">
                    <a:srgbClr val="000000">
                      <a:alpha val="43137"/>
                    </a:srgbClr>
                  </a:outerShdw>
                </a:effectLst>
              </a:rPr>
              <a:t>Vakfın başlıca amaçlarından biri, koleksiyonların bir arada kalmasını sağlamak ve gelecek nesillerin yararı için ebediyen yaşamasını sağlamaktır.</a:t>
            </a:r>
          </a:p>
        </p:txBody>
      </p:sp>
      <p:sp>
        <p:nvSpPr>
          <p:cNvPr id="6" name="Başlık 1"/>
          <p:cNvSpPr>
            <a:spLocks noGrp="1"/>
          </p:cNvSpPr>
          <p:nvPr>
            <p:ph type="title"/>
          </p:nvPr>
        </p:nvSpPr>
        <p:spPr>
          <a:xfrm>
            <a:off x="395536" y="332656"/>
            <a:ext cx="6768752" cy="927100"/>
          </a:xfrm>
        </p:spPr>
        <p:txBody>
          <a:bodyPr/>
          <a:lstStyle/>
          <a:p>
            <a:r>
              <a:rPr lang="tr-TR" dirty="0">
                <a:solidFill>
                  <a:schemeClr val="accent1"/>
                </a:solidFill>
                <a:effectLst>
                  <a:outerShdw blurRad="38100" dist="38100" dir="2700000" algn="tl">
                    <a:srgbClr val="000000">
                      <a:alpha val="43137"/>
                    </a:srgbClr>
                  </a:outerShdw>
                </a:effectLst>
              </a:rPr>
              <a:t>Müzenin Tarihçesi</a:t>
            </a:r>
          </a:p>
        </p:txBody>
      </p:sp>
      <p:pic>
        <p:nvPicPr>
          <p:cNvPr id="7" name="Resim 6" descr="https://upload.wikimedia.org/wikipedia/commons/thumb/1/1a/BBMural.jpg/1280px-BBMural.jpg"/>
          <p:cNvPicPr/>
          <p:nvPr/>
        </p:nvPicPr>
        <p:blipFill>
          <a:blip r:embed="rId3"/>
          <a:srcRect/>
          <a:stretch>
            <a:fillRect/>
          </a:stretch>
        </p:blipFill>
        <p:spPr bwMode="auto">
          <a:xfrm>
            <a:off x="5121198" y="3973056"/>
            <a:ext cx="3195218" cy="2651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Resim 7" descr="http://www.brightontoymuseum.co.uk/w/images/Construction_of_Brighton_Toy_and_Model_Museum%2C_interior_05_%281991%29.jpg"/>
          <p:cNvPicPr/>
          <p:nvPr/>
        </p:nvPicPr>
        <p:blipFill>
          <a:blip r:embed="rId4"/>
          <a:srcRect/>
          <a:stretch>
            <a:fillRect/>
          </a:stretch>
        </p:blipFill>
        <p:spPr bwMode="auto">
          <a:xfrm>
            <a:off x="526518" y="3973056"/>
            <a:ext cx="4032448" cy="2636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0499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395536" y="332656"/>
            <a:ext cx="6768752" cy="927100"/>
          </a:xfrm>
        </p:spPr>
        <p:txBody>
          <a:bodyPr/>
          <a:lstStyle/>
          <a:p>
            <a:r>
              <a:rPr lang="tr-TR" dirty="0">
                <a:solidFill>
                  <a:schemeClr val="accent1"/>
                </a:solidFill>
                <a:effectLst>
                  <a:outerShdw blurRad="38100" dist="38100" dir="2700000" algn="tl">
                    <a:srgbClr val="000000">
                      <a:alpha val="43137"/>
                    </a:srgbClr>
                  </a:outerShdw>
                </a:effectLst>
              </a:rPr>
              <a:t>Müzenin Tarihçesi</a:t>
            </a:r>
          </a:p>
        </p:txBody>
      </p:sp>
      <p:pic>
        <p:nvPicPr>
          <p:cNvPr id="5" name="Resim 4" descr="http://www.brightontoymuseum.co.uk/w/images/Bob_Symes_and_Chris_Littledale.jpg"/>
          <p:cNvPicPr/>
          <p:nvPr/>
        </p:nvPicPr>
        <p:blipFill>
          <a:blip r:embed="rId2"/>
          <a:srcRect/>
          <a:stretch>
            <a:fillRect/>
          </a:stretch>
        </p:blipFill>
        <p:spPr bwMode="auto">
          <a:xfrm>
            <a:off x="1331640" y="1340768"/>
            <a:ext cx="6796157" cy="47906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00013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a:spLocks noGrp="1"/>
          </p:cNvSpPr>
          <p:nvPr>
            <p:ph type="title"/>
          </p:nvPr>
        </p:nvSpPr>
        <p:spPr>
          <a:xfrm>
            <a:off x="395536" y="332656"/>
            <a:ext cx="6768752" cy="927100"/>
          </a:xfrm>
        </p:spPr>
        <p:txBody>
          <a:bodyPr/>
          <a:lstStyle/>
          <a:p>
            <a:r>
              <a:rPr lang="tr-TR" dirty="0">
                <a:solidFill>
                  <a:schemeClr val="accent1"/>
                </a:solidFill>
                <a:effectLst>
                  <a:outerShdw blurRad="38100" dist="38100" dir="2700000" algn="tl">
                    <a:srgbClr val="000000">
                      <a:alpha val="43137"/>
                    </a:srgbClr>
                  </a:outerShdw>
                </a:effectLst>
              </a:rPr>
              <a:t>Bina Tarihçesi ve Planı</a:t>
            </a:r>
          </a:p>
        </p:txBody>
      </p:sp>
      <p:pic>
        <p:nvPicPr>
          <p:cNvPr id="5" name="Resim 4" descr="Brighton Toy and Model Museum, wheelchair entrance.jpg"/>
          <p:cNvPicPr/>
          <p:nvPr/>
        </p:nvPicPr>
        <p:blipFill>
          <a:blip r:embed="rId3"/>
          <a:srcRect/>
          <a:stretch>
            <a:fillRect/>
          </a:stretch>
        </p:blipFill>
        <p:spPr bwMode="auto">
          <a:xfrm>
            <a:off x="1403648" y="4149080"/>
            <a:ext cx="6372200" cy="2708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Metin kutusu 5"/>
          <p:cNvSpPr txBox="1"/>
          <p:nvPr/>
        </p:nvSpPr>
        <p:spPr>
          <a:xfrm>
            <a:off x="0" y="1466270"/>
            <a:ext cx="9143999" cy="3139321"/>
          </a:xfrm>
          <a:prstGeom prst="rect">
            <a:avLst/>
          </a:prstGeom>
          <a:noFill/>
        </p:spPr>
        <p:txBody>
          <a:bodyPr wrap="square" rtlCol="0">
            <a:spAutoFit/>
          </a:bodyPr>
          <a:lstStyle/>
          <a:p>
            <a:pPr algn="just">
              <a:lnSpc>
                <a:spcPct val="150000"/>
              </a:lnSpc>
            </a:pPr>
            <a:r>
              <a:rPr lang="tr-TR" sz="2000" b="1" dirty="0">
                <a:solidFill>
                  <a:srgbClr val="0070C0"/>
                </a:solidFill>
              </a:rPr>
              <a:t>Şimdi müzenin girişinde bulunan kemerli yapılar, 1841’de yapılan tren yolunun önündeki bira fabrikasının , fıçı deposu ve mısır deposu olarak kullanılan silonun bulunduğu ,ön avluyu desteklemek için yapılmıştır.</a:t>
            </a:r>
          </a:p>
          <a:p>
            <a:pPr algn="just">
              <a:lnSpc>
                <a:spcPct val="150000"/>
              </a:lnSpc>
            </a:pPr>
            <a:endParaRPr lang="tr-TR" sz="1200" b="1" dirty="0">
              <a:solidFill>
                <a:srgbClr val="0070C0"/>
              </a:solidFill>
            </a:endParaRPr>
          </a:p>
          <a:p>
            <a:pPr algn="just">
              <a:lnSpc>
                <a:spcPct val="150000"/>
              </a:lnSpc>
            </a:pPr>
            <a:r>
              <a:rPr lang="tr-TR" sz="2000" b="1" dirty="0">
                <a:solidFill>
                  <a:srgbClr val="7030A0"/>
                </a:solidFill>
              </a:rPr>
              <a:t>1990’da müzenin kurucuları bir araya gelerek istasyonun altındaki bu terk edilmiş yapıyı alarak yenilediler ve tekrar kullanıma kazandırdılar. Sokağa bakan duvar Brighton Belle </a:t>
            </a:r>
            <a:r>
              <a:rPr lang="tr-TR" sz="2000" b="1" dirty="0" err="1">
                <a:solidFill>
                  <a:srgbClr val="7030A0"/>
                </a:solidFill>
              </a:rPr>
              <a:t>Mural</a:t>
            </a:r>
            <a:r>
              <a:rPr lang="tr-TR" sz="2000" b="1" dirty="0">
                <a:solidFill>
                  <a:srgbClr val="7030A0"/>
                </a:solidFill>
              </a:rPr>
              <a:t> sanatçıları </a:t>
            </a:r>
            <a:r>
              <a:rPr lang="tr-TR" sz="2000" b="1">
                <a:solidFill>
                  <a:srgbClr val="7030A0"/>
                </a:solidFill>
              </a:rPr>
              <a:t>tarafından resmedildi.</a:t>
            </a:r>
            <a:endParaRPr lang="tr-TR" sz="2000" b="1" dirty="0">
              <a:solidFill>
                <a:srgbClr val="7030A0"/>
              </a:solidFill>
            </a:endParaRPr>
          </a:p>
        </p:txBody>
      </p:sp>
    </p:spTree>
    <p:extLst>
      <p:ext uri="{BB962C8B-B14F-4D97-AF65-F5344CB8AC3E}">
        <p14:creationId xmlns:p14="http://schemas.microsoft.com/office/powerpoint/2010/main" val="2847012740"/>
      </p:ext>
    </p:extLst>
  </p:cSld>
  <p:clrMapOvr>
    <a:masterClrMapping/>
  </p:clrMapOvr>
</p:sld>
</file>

<file path=ppt/theme/theme1.xml><?xml version="1.0" encoding="utf-8"?>
<a:theme xmlns:a="http://schemas.openxmlformats.org/drawingml/2006/main" name="580TGp_general_light_ani">
  <a:themeElements>
    <a:clrScheme name="Default Design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fontScheme name="Default Design">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tr-TR"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580TGp_general_light_ani</Template>
  <TotalTime>352</TotalTime>
  <Words>1093</Words>
  <Application>Microsoft Office PowerPoint</Application>
  <PresentationFormat>Ekran Gösterisi (4:3)</PresentationFormat>
  <Paragraphs>165</Paragraphs>
  <Slides>35</Slides>
  <Notes>7</Notes>
  <HiddenSlides>0</HiddenSlides>
  <MMClips>0</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35</vt:i4>
      </vt:variant>
    </vt:vector>
  </HeadingPairs>
  <TitlesOfParts>
    <vt:vector size="38" baseType="lpstr">
      <vt:lpstr>Arial</vt:lpstr>
      <vt:lpstr>Wingdings</vt:lpstr>
      <vt:lpstr>580TGp_general_light_ani</vt:lpstr>
      <vt:lpstr>PowerPoint Sunusu</vt:lpstr>
      <vt:lpstr>İçindekiler</vt:lpstr>
      <vt:lpstr>Oyuncak Dönemleri</vt:lpstr>
      <vt:lpstr>Oyuncak Dönemleri</vt:lpstr>
      <vt:lpstr>Müzenin Kapsamı</vt:lpstr>
      <vt:lpstr>Müzenin Tarihçesi</vt:lpstr>
      <vt:lpstr>Müzenin Tarihçesi</vt:lpstr>
      <vt:lpstr>Müzenin Tarihçesi</vt:lpstr>
      <vt:lpstr>Bina Tarihçesi ve Planı</vt:lpstr>
      <vt:lpstr>Bina Tarihçesi ve Planı</vt:lpstr>
      <vt:lpstr>Bina Tarihçesi ve Planı</vt:lpstr>
      <vt:lpstr>Bina Tarihçesi ve Planı</vt:lpstr>
      <vt:lpstr>Bina Tarihçesi ve Planı</vt:lpstr>
      <vt:lpstr>Müzede Yapılan Etkinlikler</vt:lpstr>
      <vt:lpstr>Müzede Yapılan Etkinlikler</vt:lpstr>
      <vt:lpstr>Müzede Yapılan Etkinlikler</vt:lpstr>
      <vt:lpstr>Müzede Yapılan Etkinlikler</vt:lpstr>
      <vt:lpstr>Müzede Yapılan Etkinlikler</vt:lpstr>
      <vt:lpstr>Müzede Yapılan Etkinlikler</vt:lpstr>
      <vt:lpstr>Müzede Yapılan Etkinlikler</vt:lpstr>
      <vt:lpstr>Müzede Yapılan Etkinlikler</vt:lpstr>
      <vt:lpstr>Müzede Yapılan Etkinlikler</vt:lpstr>
      <vt:lpstr>Müzede Yapılan Etkinlikler</vt:lpstr>
      <vt:lpstr>Müzede Yapılan Etkinlikler</vt:lpstr>
      <vt:lpstr>Müzede Yapılan Etkinlikler</vt:lpstr>
      <vt:lpstr>Müzede Yapılan Etkinlikler</vt:lpstr>
      <vt:lpstr>Müzede Yapılan Etkinlikler</vt:lpstr>
      <vt:lpstr>Müzede Yapılan Etkinlikler</vt:lpstr>
      <vt:lpstr>Müzede Yapılan Etkinlikler</vt:lpstr>
      <vt:lpstr>Müzede Yapılan Etkinlikler</vt:lpstr>
      <vt:lpstr>Müzede Yapılan Etkinlikler</vt:lpstr>
      <vt:lpstr>Müzede Yapılan Etkinlikler</vt:lpstr>
      <vt:lpstr>Müzede Yapılan Etkinlikler</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q</dc:creator>
  <cp:lastModifiedBy>Ceren Karadeniz</cp:lastModifiedBy>
  <cp:revision>37</cp:revision>
  <dcterms:created xsi:type="dcterms:W3CDTF">2016-05-07T16:14:19Z</dcterms:created>
  <dcterms:modified xsi:type="dcterms:W3CDTF">2020-03-18T12:47:45Z</dcterms:modified>
</cp:coreProperties>
</file>