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1" r:id="rId3"/>
    <p:sldId id="257" r:id="rId4"/>
    <p:sldId id="258" r:id="rId5"/>
    <p:sldId id="259" r:id="rId6"/>
    <p:sldId id="260" r:id="rId7"/>
    <p:sldId id="262" r:id="rId8"/>
    <p:sldId id="263" r:id="rId9"/>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51"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0742356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0275786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273724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9669519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7103326-6908-4C7E-B601-BF64FB6776BD}" type="datetimeFigureOut">
              <a:rPr lang="tr-TR" smtClean="0"/>
              <a:t>13.11.2019</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77454504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34827194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7103326-6908-4C7E-B601-BF64FB6776BD}" type="datetimeFigureOut">
              <a:rPr lang="tr-TR" smtClean="0"/>
              <a:t>13.11.2019</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4428903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7103326-6908-4C7E-B601-BF64FB6776BD}" type="datetimeFigureOut">
              <a:rPr lang="tr-TR" smtClean="0"/>
              <a:t>13.11.2019</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32583854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7103326-6908-4C7E-B601-BF64FB6776BD}" type="datetimeFigureOut">
              <a:rPr lang="tr-TR" smtClean="0"/>
              <a:t>13.11.2019</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40845910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4709398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103326-6908-4C7E-B601-BF64FB6776BD}" type="datetimeFigureOut">
              <a:rPr lang="tr-TR" smtClean="0"/>
              <a:t>13.11.2019</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2B27AC92-75E2-4C91-B9DA-45B1D845A3FF}" type="slidenum">
              <a:rPr lang="tr-TR" smtClean="0"/>
              <a:t>‹#›</a:t>
            </a:fld>
            <a:endParaRPr lang="tr-TR"/>
          </a:p>
        </p:txBody>
      </p:sp>
    </p:spTree>
    <p:extLst>
      <p:ext uri="{BB962C8B-B14F-4D97-AF65-F5344CB8AC3E}">
        <p14:creationId xmlns:p14="http://schemas.microsoft.com/office/powerpoint/2010/main" val="10922501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103326-6908-4C7E-B601-BF64FB6776BD}" type="datetimeFigureOut">
              <a:rPr lang="tr-TR" smtClean="0"/>
              <a:t>13.11.2019</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B27AC92-75E2-4C91-B9DA-45B1D845A3FF}" type="slidenum">
              <a:rPr lang="tr-TR" smtClean="0"/>
              <a:t>‹#›</a:t>
            </a:fld>
            <a:endParaRPr lang="tr-TR"/>
          </a:p>
        </p:txBody>
      </p:sp>
    </p:spTree>
    <p:extLst>
      <p:ext uri="{BB962C8B-B14F-4D97-AF65-F5344CB8AC3E}">
        <p14:creationId xmlns:p14="http://schemas.microsoft.com/office/powerpoint/2010/main" val="11832036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Autofit/>
          </a:bodyPr>
          <a:lstStyle/>
          <a:p>
            <a:r>
              <a:rPr lang="tr-TR" sz="4000" dirty="0" smtClean="0"/>
              <a:t>TARIMDA ÖRGÜTLENME VE KOOPERATİFÇİLİK DERS NOTLARI</a:t>
            </a:r>
            <a:br>
              <a:rPr lang="tr-TR" sz="4000" dirty="0" smtClean="0"/>
            </a:br>
            <a:endParaRPr lang="tr-TR" sz="4000" dirty="0"/>
          </a:p>
        </p:txBody>
      </p:sp>
      <p:sp>
        <p:nvSpPr>
          <p:cNvPr id="3" name="Alt Başlık 2"/>
          <p:cNvSpPr>
            <a:spLocks noGrp="1"/>
          </p:cNvSpPr>
          <p:nvPr>
            <p:ph type="subTitle" idx="1"/>
          </p:nvPr>
        </p:nvSpPr>
        <p:spPr/>
        <p:txBody>
          <a:bodyPr/>
          <a:lstStyle/>
          <a:p>
            <a:r>
              <a:rPr lang="tr-TR" dirty="0" smtClean="0"/>
              <a:t>Prof. Dr. Ahmet ÖZÇELİK</a:t>
            </a:r>
            <a:br>
              <a:rPr lang="tr-TR" dirty="0" smtClean="0"/>
            </a:br>
            <a:r>
              <a:rPr lang="tr-TR" dirty="0" smtClean="0"/>
              <a:t>Ankara Üniversitesi Ziraat Fakültesi Tarım Ekonomisi Bölümü</a:t>
            </a:r>
            <a:endParaRPr lang="tr-TR" dirty="0"/>
          </a:p>
        </p:txBody>
      </p:sp>
    </p:spTree>
    <p:extLst>
      <p:ext uri="{BB962C8B-B14F-4D97-AF65-F5344CB8AC3E}">
        <p14:creationId xmlns:p14="http://schemas.microsoft.com/office/powerpoint/2010/main" val="41649824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İçerik</a:t>
            </a:r>
            <a:endParaRPr lang="tr-TR" dirty="0"/>
          </a:p>
        </p:txBody>
      </p:sp>
      <p:sp>
        <p:nvSpPr>
          <p:cNvPr id="3" name="İçerik Yer Tutucusu 2"/>
          <p:cNvSpPr>
            <a:spLocks noGrp="1"/>
          </p:cNvSpPr>
          <p:nvPr>
            <p:ph idx="1"/>
          </p:nvPr>
        </p:nvSpPr>
        <p:spPr/>
        <p:txBody>
          <a:bodyPr/>
          <a:lstStyle/>
          <a:p>
            <a:r>
              <a:rPr lang="tr-TR" dirty="0"/>
              <a:t>KOOPERATİFİN TANIMI VE TARİHÇESİ</a:t>
            </a:r>
          </a:p>
        </p:txBody>
      </p:sp>
    </p:spTree>
    <p:extLst>
      <p:ext uri="{BB962C8B-B14F-4D97-AF65-F5344CB8AC3E}">
        <p14:creationId xmlns:p14="http://schemas.microsoft.com/office/powerpoint/2010/main" val="11058795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KOOPERATİFİN TANIMI VE TARİHÇESİ</a:t>
            </a:r>
          </a:p>
        </p:txBody>
      </p:sp>
      <p:sp>
        <p:nvSpPr>
          <p:cNvPr id="3" name="İçerik Yer Tutucusu 2"/>
          <p:cNvSpPr>
            <a:spLocks noGrp="1"/>
          </p:cNvSpPr>
          <p:nvPr>
            <p:ph idx="1"/>
          </p:nvPr>
        </p:nvSpPr>
        <p:spPr/>
        <p:txBody>
          <a:bodyPr/>
          <a:lstStyle/>
          <a:p>
            <a:pPr algn="just"/>
            <a:r>
              <a:rPr lang="tr-TR" dirty="0" smtClean="0"/>
              <a:t>Kooperatif </a:t>
            </a:r>
            <a:r>
              <a:rPr lang="tr-TR" dirty="0" err="1" smtClean="0"/>
              <a:t>latince</a:t>
            </a:r>
            <a:r>
              <a:rPr lang="tr-TR" dirty="0" smtClean="0"/>
              <a:t> </a:t>
            </a:r>
            <a:r>
              <a:rPr lang="tr-TR" dirty="0" err="1" smtClean="0"/>
              <a:t>Cooperatio</a:t>
            </a:r>
            <a:r>
              <a:rPr lang="tr-TR" dirty="0" smtClean="0"/>
              <a:t> sözcüğünden çıkarılmıştır. </a:t>
            </a:r>
            <a:r>
              <a:rPr lang="tr-TR" dirty="0" err="1" smtClean="0"/>
              <a:t>Cooperatio</a:t>
            </a:r>
            <a:r>
              <a:rPr lang="tr-TR" dirty="0" smtClean="0"/>
              <a:t> Latincede işbirliği demektir.</a:t>
            </a:r>
            <a:endParaRPr lang="tr-TR" dirty="0"/>
          </a:p>
        </p:txBody>
      </p:sp>
    </p:spTree>
    <p:extLst>
      <p:ext uri="{BB962C8B-B14F-4D97-AF65-F5344CB8AC3E}">
        <p14:creationId xmlns:p14="http://schemas.microsoft.com/office/powerpoint/2010/main" val="12355643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KOOPERATİFİN TANIMI VE TARİHÇESİ</a:t>
            </a:r>
          </a:p>
        </p:txBody>
      </p:sp>
      <p:sp>
        <p:nvSpPr>
          <p:cNvPr id="3" name="İçerik Yer Tutucusu 2"/>
          <p:cNvSpPr>
            <a:spLocks noGrp="1"/>
          </p:cNvSpPr>
          <p:nvPr>
            <p:ph idx="1"/>
          </p:nvPr>
        </p:nvSpPr>
        <p:spPr/>
        <p:txBody>
          <a:bodyPr/>
          <a:lstStyle/>
          <a:p>
            <a:pPr algn="just"/>
            <a:r>
              <a:rPr lang="tr-TR" dirty="0" smtClean="0"/>
              <a:t>Ülkelerin yasalarında kooperatifin çeşitli tanımlarına rastlanmaktadır. </a:t>
            </a:r>
          </a:p>
          <a:p>
            <a:pPr algn="just"/>
            <a:r>
              <a:rPr lang="tr-TR" dirty="0" smtClean="0"/>
              <a:t>1925 tarihli Hollanda Kooperatifler Yasasında kooperatif şöyle tanımlanmaktadır:</a:t>
            </a:r>
          </a:p>
          <a:p>
            <a:pPr algn="just"/>
            <a:r>
              <a:rPr lang="tr-TR" dirty="0" smtClean="0"/>
              <a:t>Ortakların girme ve çıkmalarının serbest olduğu ve ortaklarının, işlerini birleştirerek veya onlara gerekli maddeleri satın alarak veyahut onlara kredi sağlamak suretiyle, ekonomik haklarını savunma amacını güden şahıs birleşmeleri olarak tanımlanmaktadır.</a:t>
            </a:r>
            <a:endParaRPr lang="tr-TR" dirty="0"/>
          </a:p>
        </p:txBody>
      </p:sp>
    </p:spTree>
    <p:extLst>
      <p:ext uri="{BB962C8B-B14F-4D97-AF65-F5344CB8AC3E}">
        <p14:creationId xmlns:p14="http://schemas.microsoft.com/office/powerpoint/2010/main" val="296476648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KOOPERATİFİN TANIMI VE TARİHÇESİ</a:t>
            </a:r>
          </a:p>
        </p:txBody>
      </p:sp>
      <p:sp>
        <p:nvSpPr>
          <p:cNvPr id="3" name="İçerik Yer Tutucusu 2"/>
          <p:cNvSpPr>
            <a:spLocks noGrp="1"/>
          </p:cNvSpPr>
          <p:nvPr>
            <p:ph idx="1"/>
          </p:nvPr>
        </p:nvSpPr>
        <p:spPr/>
        <p:txBody>
          <a:bodyPr/>
          <a:lstStyle/>
          <a:p>
            <a:pPr algn="just"/>
            <a:r>
              <a:rPr lang="tr-TR" dirty="0" smtClean="0"/>
              <a:t>Kooperatif işletmeciliği biliminin babası olarak kabul edilen ünlü Alman kooperatifçisi Prof. </a:t>
            </a:r>
            <a:r>
              <a:rPr lang="tr-TR" dirty="0" err="1" smtClean="0"/>
              <a:t>Henzler</a:t>
            </a:r>
            <a:r>
              <a:rPr lang="tr-TR" dirty="0" smtClean="0"/>
              <a:t> ise ‘Konut kooperatifleri dışında, üye sayıları sınırlı olmayan, ekonomileri belirlenen temel sözleşme uyarınca, birlikte yükümlenen ekonomik araçlarla kendilerine özendirme görevi verilen bireyler topluluğuna kooperatif’ demektedir.</a:t>
            </a:r>
          </a:p>
          <a:p>
            <a:pPr marL="0" indent="0">
              <a:buNone/>
            </a:pPr>
            <a:endParaRPr lang="tr-TR" dirty="0" smtClean="0"/>
          </a:p>
          <a:p>
            <a:pPr marL="0" indent="0">
              <a:buNone/>
            </a:pPr>
            <a:endParaRPr lang="tr-TR" dirty="0" smtClean="0"/>
          </a:p>
        </p:txBody>
      </p:sp>
    </p:spTree>
    <p:extLst>
      <p:ext uri="{BB962C8B-B14F-4D97-AF65-F5344CB8AC3E}">
        <p14:creationId xmlns:p14="http://schemas.microsoft.com/office/powerpoint/2010/main" val="18716786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dirty="0"/>
              <a:t>KOOPERATİFİN TANIMI VE TARİHÇESİ</a:t>
            </a:r>
          </a:p>
        </p:txBody>
      </p:sp>
      <p:sp>
        <p:nvSpPr>
          <p:cNvPr id="3" name="İçerik Yer Tutucusu 2"/>
          <p:cNvSpPr>
            <a:spLocks noGrp="1"/>
          </p:cNvSpPr>
          <p:nvPr>
            <p:ph idx="1"/>
          </p:nvPr>
        </p:nvSpPr>
        <p:spPr/>
        <p:txBody>
          <a:bodyPr/>
          <a:lstStyle/>
          <a:p>
            <a:pPr algn="just"/>
            <a:r>
              <a:rPr lang="tr-TR" dirty="0" smtClean="0"/>
              <a:t>Prof. Fındıkoğlu ise kooperatifi ‘ Üretim, kredi, tüketim ve konut temini gibi başlıca ekonomik ihtiyaçların tatmini maksadıyla kendi arzusu ve iradeleri ile bir araya gelen, bu ihtiyaçları karşılamak için kendi iktisadi gayretleriyle bir işyeri ve işletme haline getiren insanların birleşme teşebbüsüne kooperatif denir’ şeklinde tanımlamaktadır.</a:t>
            </a:r>
            <a:endParaRPr lang="tr-TR" dirty="0"/>
          </a:p>
        </p:txBody>
      </p:sp>
    </p:spTree>
    <p:extLst>
      <p:ext uri="{BB962C8B-B14F-4D97-AF65-F5344CB8AC3E}">
        <p14:creationId xmlns:p14="http://schemas.microsoft.com/office/powerpoint/2010/main" val="2176250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KOOPERATİFİN TANIMI VE TARİHÇESİ</a:t>
            </a:r>
          </a:p>
        </p:txBody>
      </p:sp>
      <p:sp>
        <p:nvSpPr>
          <p:cNvPr id="3" name="İçerik Yer Tutucusu 2"/>
          <p:cNvSpPr>
            <a:spLocks noGrp="1"/>
          </p:cNvSpPr>
          <p:nvPr>
            <p:ph idx="1"/>
          </p:nvPr>
        </p:nvSpPr>
        <p:spPr/>
        <p:txBody>
          <a:bodyPr/>
          <a:lstStyle/>
          <a:p>
            <a:r>
              <a:rPr lang="tr-TR" dirty="0" smtClean="0"/>
              <a:t>İlk kooperatif geçen yüzyılda İngiltere’de doğmuştur. Robert </a:t>
            </a:r>
            <a:r>
              <a:rPr lang="tr-TR" dirty="0" err="1" smtClean="0"/>
              <a:t>Owen</a:t>
            </a:r>
            <a:r>
              <a:rPr lang="tr-TR" dirty="0" smtClean="0"/>
              <a:t> (1771-1858) İngiltere’de ilk kooperatif denemesini yapmıştır.</a:t>
            </a:r>
          </a:p>
          <a:p>
            <a:r>
              <a:rPr lang="tr-TR" dirty="0" smtClean="0"/>
              <a:t>İngiltere’de </a:t>
            </a:r>
            <a:r>
              <a:rPr lang="tr-TR" dirty="0" err="1" smtClean="0"/>
              <a:t>Owen</a:t>
            </a:r>
            <a:r>
              <a:rPr lang="tr-TR" dirty="0" smtClean="0"/>
              <a:t> ile aynı devirde kooperatif öncülüğü yapmış olanlardan biri de Dr. William </a:t>
            </a:r>
            <a:r>
              <a:rPr lang="tr-TR" dirty="0" err="1" smtClean="0"/>
              <a:t>King’dir</a:t>
            </a:r>
            <a:r>
              <a:rPr lang="tr-TR" dirty="0" smtClean="0"/>
              <a:t> (1786-1865).</a:t>
            </a:r>
            <a:endParaRPr lang="tr-TR" dirty="0"/>
          </a:p>
        </p:txBody>
      </p:sp>
    </p:spTree>
    <p:extLst>
      <p:ext uri="{BB962C8B-B14F-4D97-AF65-F5344CB8AC3E}">
        <p14:creationId xmlns:p14="http://schemas.microsoft.com/office/powerpoint/2010/main" val="6989185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KOOPERATİFİN TANIMI VE TARİHÇESİ</a:t>
            </a:r>
          </a:p>
        </p:txBody>
      </p:sp>
      <p:sp>
        <p:nvSpPr>
          <p:cNvPr id="3" name="İçerik Yer Tutucusu 2"/>
          <p:cNvSpPr>
            <a:spLocks noGrp="1"/>
          </p:cNvSpPr>
          <p:nvPr>
            <p:ph idx="1"/>
          </p:nvPr>
        </p:nvSpPr>
        <p:spPr/>
        <p:txBody>
          <a:bodyPr/>
          <a:lstStyle/>
          <a:p>
            <a:pPr algn="just"/>
            <a:r>
              <a:rPr lang="tr-TR" dirty="0" smtClean="0"/>
              <a:t>İngiltere’de Manchester kentinin yakınında ufak bir dokuma kasabası olan </a:t>
            </a:r>
            <a:r>
              <a:rPr lang="tr-TR" dirty="0" err="1" smtClean="0"/>
              <a:t>Rochdale’de</a:t>
            </a:r>
            <a:r>
              <a:rPr lang="tr-TR" dirty="0" smtClean="0"/>
              <a:t> 28 dokuma işçisi, kendi aralarında çok gösterişsiz bir tüketim kooperatifi kurdular. Rehberleri Charles </a:t>
            </a:r>
            <a:r>
              <a:rPr lang="tr-TR" dirty="0" err="1" smtClean="0"/>
              <a:t>Howarth</a:t>
            </a:r>
            <a:r>
              <a:rPr lang="tr-TR" dirty="0" smtClean="0"/>
              <a:t> adlı bir işçiydi.</a:t>
            </a:r>
            <a:endParaRPr lang="tr-TR" dirty="0"/>
          </a:p>
        </p:txBody>
      </p:sp>
    </p:spTree>
    <p:extLst>
      <p:ext uri="{BB962C8B-B14F-4D97-AF65-F5344CB8AC3E}">
        <p14:creationId xmlns:p14="http://schemas.microsoft.com/office/powerpoint/2010/main" val="3587832329"/>
      </p:ext>
    </p:extLst>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63</TotalTime>
  <Words>262</Words>
  <Application>Microsoft Office PowerPoint</Application>
  <PresentationFormat>Geniş ekran</PresentationFormat>
  <Paragraphs>19</Paragraphs>
  <Slides>8</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8</vt:i4>
      </vt:variant>
    </vt:vector>
  </HeadingPairs>
  <TitlesOfParts>
    <vt:vector size="12" baseType="lpstr">
      <vt:lpstr>Arial</vt:lpstr>
      <vt:lpstr>Calibri</vt:lpstr>
      <vt:lpstr>Calibri Light</vt:lpstr>
      <vt:lpstr>Office Teması</vt:lpstr>
      <vt:lpstr>TARIMDA ÖRGÜTLENME VE KOOPERATİFÇİLİK DERS NOTLARI </vt:lpstr>
      <vt:lpstr>İçerik</vt:lpstr>
      <vt:lpstr>KOOPERATİFİN TANIMI VE TARİHÇESİ</vt:lpstr>
      <vt:lpstr>KOOPERATİFİN TANIMI VE TARİHÇESİ</vt:lpstr>
      <vt:lpstr>KOOPERATİFİN TANIMI VE TARİHÇESİ</vt:lpstr>
      <vt:lpstr>KOOPERATİFİN TANIMI VE TARİHÇESİ</vt:lpstr>
      <vt:lpstr>KOOPERATİFİN TANIMI VE TARİHÇESİ</vt:lpstr>
      <vt:lpstr>KOOPERATİFİN TANIMI VE TARİHÇESİ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EKONOMİ DERS NOTLARI</dc:title>
  <dc:creator>hsssSSss ..</dc:creator>
  <cp:lastModifiedBy>hsssSSss ..</cp:lastModifiedBy>
  <cp:revision>10</cp:revision>
  <dcterms:created xsi:type="dcterms:W3CDTF">2018-01-02T09:23:55Z</dcterms:created>
  <dcterms:modified xsi:type="dcterms:W3CDTF">2019-11-13T11:01:28Z</dcterms:modified>
</cp:coreProperties>
</file>