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4933252-793F-44F4-B1F8-9DAF1510EF33}"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2470484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933252-793F-44F4-B1F8-9DAF1510EF33}"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288310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933252-793F-44F4-B1F8-9DAF1510EF33}"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14137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933252-793F-44F4-B1F8-9DAF1510EF33}"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1906470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4933252-793F-44F4-B1F8-9DAF1510EF33}"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321060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933252-793F-44F4-B1F8-9DAF1510EF33}"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306712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933252-793F-44F4-B1F8-9DAF1510EF33}"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3584886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933252-793F-44F4-B1F8-9DAF1510EF33}"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427602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933252-793F-44F4-B1F8-9DAF1510EF33}"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173914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933252-793F-44F4-B1F8-9DAF1510EF33}"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381607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4933252-793F-44F4-B1F8-9DAF1510EF33}"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A7F865-CFFE-427D-9FEB-F23868ECFD1A}" type="slidenum">
              <a:rPr lang="tr-TR" smtClean="0"/>
              <a:t>‹#›</a:t>
            </a:fld>
            <a:endParaRPr lang="tr-TR"/>
          </a:p>
        </p:txBody>
      </p:sp>
    </p:spTree>
    <p:extLst>
      <p:ext uri="{BB962C8B-B14F-4D97-AF65-F5344CB8AC3E}">
        <p14:creationId xmlns:p14="http://schemas.microsoft.com/office/powerpoint/2010/main" val="3868520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33252-793F-44F4-B1F8-9DAF1510EF33}"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A7F865-CFFE-427D-9FEB-F23868ECFD1A}" type="slidenum">
              <a:rPr lang="tr-TR" smtClean="0"/>
              <a:t>‹#›</a:t>
            </a:fld>
            <a:endParaRPr lang="tr-TR"/>
          </a:p>
        </p:txBody>
      </p:sp>
    </p:spTree>
    <p:extLst>
      <p:ext uri="{BB962C8B-B14F-4D97-AF65-F5344CB8AC3E}">
        <p14:creationId xmlns:p14="http://schemas.microsoft.com/office/powerpoint/2010/main" val="2110784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Sanat Nedir?</a:t>
            </a:r>
            <a:br>
              <a:rPr lang="tr-TR" dirty="0" smtClean="0"/>
            </a:br>
            <a:endParaRPr lang="tr-TR" dirty="0"/>
          </a:p>
        </p:txBody>
      </p:sp>
      <p:sp>
        <p:nvSpPr>
          <p:cNvPr id="3" name="Alt Başlık 2"/>
          <p:cNvSpPr>
            <a:spLocks noGrp="1"/>
          </p:cNvSpPr>
          <p:nvPr>
            <p:ph type="subTitle" idx="1"/>
          </p:nvPr>
        </p:nvSpPr>
        <p:spPr>
          <a:xfrm>
            <a:off x="1524000" y="3055773"/>
            <a:ext cx="9144000" cy="1655762"/>
          </a:xfrm>
        </p:spPr>
        <p:txBody>
          <a:bodyPr/>
          <a:lstStyle/>
          <a:p>
            <a:r>
              <a:rPr lang="tr-TR" dirty="0" err="1" smtClean="0"/>
              <a:t>Arapça’da</a:t>
            </a:r>
            <a:r>
              <a:rPr lang="tr-TR" dirty="0" smtClean="0"/>
              <a:t> san‘ (sun‘) “yapmak, etmek”, sana‘ “işinde mahir olmak”, </a:t>
            </a:r>
            <a:r>
              <a:rPr lang="tr-TR" dirty="0" err="1" smtClean="0"/>
              <a:t>san‘at</a:t>
            </a:r>
            <a:r>
              <a:rPr lang="tr-TR" dirty="0" smtClean="0"/>
              <a:t> ise “yapılan iş, meslek” anlamına gelir. Terim olarak sanat “maddî veya zihnî bir iş ve çabada izlenen düzenli ve özel yol, yöntem” diye tarif edilmiştir. </a:t>
            </a:r>
            <a:endParaRPr lang="tr-TR" dirty="0"/>
          </a:p>
        </p:txBody>
      </p:sp>
    </p:spTree>
    <p:extLst>
      <p:ext uri="{BB962C8B-B14F-4D97-AF65-F5344CB8AC3E}">
        <p14:creationId xmlns:p14="http://schemas.microsoft.com/office/powerpoint/2010/main" val="301383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algn="just">
              <a:lnSpc>
                <a:spcPct val="160000"/>
              </a:lnSpc>
            </a:pPr>
            <a:r>
              <a:rPr lang="tr-TR" dirty="0" smtClean="0"/>
              <a:t>İslâm sanatı bütün tezahür şekillerinde İslâm’ın varlık ve hayatı algılayış ve anlamlandırış biçimini yansıtır. Diğer bir ifadeyle İslâm sanat eserleri onları ortaya koyanların inanç ve hayat tarzlarının en somut göstergesidir. İslâm sanatının başlangıçtan beri değişmeyen temel niteliği özgün üslûbu, motif zenginliği ve kendine has mimari sistemiyle aynı inanç ve zihniyet dünyasının estetik bir yansıması olmasıdır. Söz konusu nitelik medeniyet tarihi bakımından hemen göze çarpacak şekilde belirgindir ve bu bakış açısından İslâm sanatı, Bizans’tan Rönesans’a birbirinden oldukça farklı aşamalardan geçmiş </a:t>
            </a:r>
            <a:r>
              <a:rPr lang="tr-TR" dirty="0"/>
              <a:t>H</a:t>
            </a:r>
            <a:r>
              <a:rPr lang="tr-TR" dirty="0" smtClean="0"/>
              <a:t>ıristiyan </a:t>
            </a:r>
            <a:r>
              <a:rPr lang="tr-TR" dirty="0" smtClean="0"/>
              <a:t>sanatından </a:t>
            </a:r>
            <a:r>
              <a:rPr lang="tr-TR" dirty="0" smtClean="0"/>
              <a:t>ayrılmaktadır</a:t>
            </a:r>
          </a:p>
          <a:p>
            <a:pPr algn="just">
              <a:lnSpc>
                <a:spcPct val="160000"/>
              </a:lnSpc>
            </a:pPr>
            <a:endParaRPr lang="tr-TR" dirty="0"/>
          </a:p>
        </p:txBody>
      </p:sp>
    </p:spTree>
    <p:extLst>
      <p:ext uri="{BB962C8B-B14F-4D97-AF65-F5344CB8AC3E}">
        <p14:creationId xmlns:p14="http://schemas.microsoft.com/office/powerpoint/2010/main" val="40732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Müslüman sanatçı, bir Rönesans ressamı gibi eski üslûptan kopmayı ifade eden köklü bir yenilik arayışı içinde olmaktan ziyade kendinden önceki üslûbu birtakım ince çeşitlemeler ve uyarlamalarla yenileyerek ihya etmek istemiştir.</a:t>
            </a:r>
          </a:p>
          <a:p>
            <a:endParaRPr lang="tr-TR" dirty="0"/>
          </a:p>
        </p:txBody>
      </p:sp>
    </p:spTree>
    <p:extLst>
      <p:ext uri="{BB962C8B-B14F-4D97-AF65-F5344CB8AC3E}">
        <p14:creationId xmlns:p14="http://schemas.microsoft.com/office/powerpoint/2010/main" val="348243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24981"/>
            <a:ext cx="10515600" cy="4351338"/>
          </a:xfrm>
        </p:spPr>
        <p:txBody>
          <a:bodyPr>
            <a:normAutofit fontScale="92500"/>
          </a:bodyPr>
          <a:lstStyle/>
          <a:p>
            <a:pPr algn="just">
              <a:lnSpc>
                <a:spcPct val="160000"/>
              </a:lnSpc>
            </a:pPr>
            <a:r>
              <a:rPr lang="tr-TR" dirty="0" smtClean="0"/>
              <a:t>Kültürel coğrafya ve tarihsel şartlarla alâkalı belirli hususların İslâm sanat geleneğini özünden koparmayan birtakım farklılaşmalara sebep olduğu da </a:t>
            </a:r>
            <a:r>
              <a:rPr lang="tr-TR" dirty="0" err="1" smtClean="0"/>
              <a:t>âşikârdır</a:t>
            </a:r>
            <a:r>
              <a:rPr lang="tr-TR" dirty="0" smtClean="0"/>
              <a:t>. Nitekim hicretten sonra henüz yirmi yıl bile geçmeden Suriye ve Mısır’ın Bizans, Irak ve İran’ın </a:t>
            </a:r>
            <a:r>
              <a:rPr lang="tr-TR" dirty="0" err="1" smtClean="0"/>
              <a:t>Sâsânî</a:t>
            </a:r>
            <a:r>
              <a:rPr lang="tr-TR" dirty="0" smtClean="0"/>
              <a:t> egemenliğinden çıkarak </a:t>
            </a:r>
            <a:r>
              <a:rPr lang="tr-TR" dirty="0" err="1" smtClean="0"/>
              <a:t>dârülislâma</a:t>
            </a:r>
            <a:r>
              <a:rPr lang="tr-TR" dirty="0" smtClean="0"/>
              <a:t> dahil olması, </a:t>
            </a:r>
            <a:r>
              <a:rPr lang="tr-TR" dirty="0" err="1" smtClean="0"/>
              <a:t>müslüman</a:t>
            </a:r>
            <a:r>
              <a:rPr lang="tr-TR" dirty="0" smtClean="0"/>
              <a:t> sanatçıların bu iki büyük medeniyet havzasına ait teknik birikimlerden rahatça yararlanmasını mümkün kılmıştır.</a:t>
            </a:r>
            <a:endParaRPr lang="tr-TR" dirty="0"/>
          </a:p>
        </p:txBody>
      </p:sp>
    </p:spTree>
    <p:extLst>
      <p:ext uri="{BB962C8B-B14F-4D97-AF65-F5344CB8AC3E}">
        <p14:creationId xmlns:p14="http://schemas.microsoft.com/office/powerpoint/2010/main" val="1630193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err="1"/>
              <a:t>D</a:t>
            </a:r>
            <a:r>
              <a:rPr lang="tr-TR" dirty="0" err="1" smtClean="0"/>
              <a:t>ârülislâmın</a:t>
            </a:r>
            <a:r>
              <a:rPr lang="tr-TR" dirty="0" smtClean="0"/>
              <a:t> bu geniş coğrafyasında </a:t>
            </a:r>
            <a:r>
              <a:rPr lang="tr-TR" dirty="0" err="1" smtClean="0"/>
              <a:t>müslümanlar</a:t>
            </a:r>
            <a:r>
              <a:rPr lang="tr-TR" dirty="0" smtClean="0"/>
              <a:t> yerel şartlar, dış birikimler, teknik imkânlar ve </a:t>
            </a:r>
            <a:r>
              <a:rPr lang="tr-TR" dirty="0" err="1" smtClean="0"/>
              <a:t>sosyopolitik</a:t>
            </a:r>
            <a:r>
              <a:rPr lang="tr-TR" dirty="0" smtClean="0"/>
              <a:t> isteklere göre </a:t>
            </a:r>
            <a:r>
              <a:rPr lang="tr-TR" dirty="0" err="1" smtClean="0"/>
              <a:t>nisbî</a:t>
            </a:r>
            <a:r>
              <a:rPr lang="tr-TR" dirty="0" smtClean="0"/>
              <a:t> farklılıklar gösterse de temellerini İslâm </a:t>
            </a:r>
            <a:r>
              <a:rPr lang="tr-TR" dirty="0" err="1" smtClean="0"/>
              <a:t>mâneviyatından</a:t>
            </a:r>
            <a:r>
              <a:rPr lang="tr-TR" dirty="0" smtClean="0"/>
              <a:t> alan dünya görüşlerinin güçlü yönlendirmesiyle İslâmî bir sanat üslûbu geliştirmeyi başarmışlardır </a:t>
            </a:r>
            <a:endParaRPr lang="tr-TR" dirty="0"/>
          </a:p>
        </p:txBody>
      </p:sp>
    </p:spTree>
    <p:extLst>
      <p:ext uri="{BB962C8B-B14F-4D97-AF65-F5344CB8AC3E}">
        <p14:creationId xmlns:p14="http://schemas.microsoft.com/office/powerpoint/2010/main" val="29623867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268</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Sanat Nedir?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Sanat Nedir? </dc:title>
  <dc:creator>ferda</dc:creator>
  <cp:lastModifiedBy>ferda</cp:lastModifiedBy>
  <cp:revision>3</cp:revision>
  <dcterms:created xsi:type="dcterms:W3CDTF">2018-11-02T16:21:05Z</dcterms:created>
  <dcterms:modified xsi:type="dcterms:W3CDTF">2019-05-27T11:20:16Z</dcterms:modified>
</cp:coreProperties>
</file>