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1"/>
  </p:notesMasterIdLst>
  <p:sldIdLst>
    <p:sldId id="604" r:id="rId4"/>
    <p:sldId id="611" r:id="rId5"/>
    <p:sldId id="612" r:id="rId6"/>
    <p:sldId id="613" r:id="rId7"/>
    <p:sldId id="614" r:id="rId8"/>
    <p:sldId id="615" r:id="rId9"/>
    <p:sldId id="616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84" d="100"/>
          <a:sy n="84" d="100"/>
        </p:scale>
        <p:origin x="1056" y="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3/2/2020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3/2/2020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3/2/2020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3/2/2020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3/2/2020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3/2/2020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3/2/2020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3/2/2020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3/2/2020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3/2/2020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3/2/2020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3/2/2020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3/2/2020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3/2/2020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3/2/2020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C0EF-15DE-425E-A602-6416008CF6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571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3/2/2020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Mülkiyet Hakkı ve Tescili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İrtifak Hakları ve Tescili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Taşınmaz Yükü ve Tescili</a:t>
            </a:r>
          </a:p>
        </p:txBody>
      </p:sp>
    </p:spTree>
    <p:extLst>
      <p:ext uri="{BB962C8B-B14F-4D97-AF65-F5344CB8AC3E}">
        <p14:creationId xmlns:p14="http://schemas.microsoft.com/office/powerpoint/2010/main" val="470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182880" y="1265736"/>
            <a:ext cx="86480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b="1" spc="-50" dirty="0" smtClean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algn="just"/>
            <a:endParaRPr lang="tr-TR" b="1" spc="-50" dirty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algn="just"/>
            <a:endParaRPr lang="tr-TR" b="1" spc="-50" dirty="0" smtClean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algn="just"/>
            <a:endParaRPr lang="tr-TR" b="1" spc="-50" dirty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algn="just"/>
            <a:endParaRPr lang="tr-TR" b="1" spc="-50" dirty="0" smtClean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Mülkiyet Hakkı ve Tescili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Resim 4"/>
          <p:cNvPicPr/>
          <p:nvPr/>
        </p:nvPicPr>
        <p:blipFill>
          <a:blip r:embed="rId2"/>
          <a:srcRect l="10600" r="12233" b="1252"/>
          <a:stretch>
            <a:fillRect/>
          </a:stretch>
        </p:blipFill>
        <p:spPr bwMode="auto">
          <a:xfrm>
            <a:off x="313082" y="1265736"/>
            <a:ext cx="8517836" cy="4572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03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267286" y="1265736"/>
            <a:ext cx="86375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 descr="I:\ANKARA ÜNİVERSİTESİ\Yeni klasör\IMG_20190311_1550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86" y="1265736"/>
            <a:ext cx="8637563" cy="419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54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3920" y="1474763"/>
            <a:ext cx="7543800" cy="4114800"/>
          </a:xfrm>
        </p:spPr>
        <p:txBody>
          <a:bodyPr/>
          <a:lstStyle/>
          <a:p>
            <a:pPr marL="0" indent="0" algn="just">
              <a:buNone/>
            </a:pPr>
            <a:endParaRPr lang="tr-TR" b="1" dirty="0" smtClean="0"/>
          </a:p>
          <a:p>
            <a:pPr marL="0" indent="0" algn="just">
              <a:buNone/>
            </a:pPr>
            <a:endParaRPr lang="tr-TR" b="1" dirty="0"/>
          </a:p>
          <a:p>
            <a:pPr marL="0" indent="0" algn="just">
              <a:buNone/>
            </a:pP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pic>
        <p:nvPicPr>
          <p:cNvPr id="5" name="Resim 4" descr="I:\ANKARA ÜNİVERSİTESİ\Yeni klasör\IMG_20190311_1553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489" y="1438910"/>
            <a:ext cx="8342142" cy="398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62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pic>
        <p:nvPicPr>
          <p:cNvPr id="5" name="İçerik Yer Tutucusu 4" descr="I:\ANKARA ÜNİVERSİTESİ\Yeni klasör\IMG_20190311_1600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" y="1195754"/>
            <a:ext cx="8637563" cy="48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5424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C:\Users\bhs1\Desktop\Yeni klasör\IMG_20190317_19335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77" y="1097280"/>
            <a:ext cx="8764172" cy="499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330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507391" y="1837236"/>
            <a:ext cx="85178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Eşya Hukuku, Aydın Aybay, Hüseyin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Hatemi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Vedat Kitabevi,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İstanbul.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Eşya Hukuku, Jale G.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Akipek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Turgut Akıntürk, Beta Yayınları, İstanbul,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2009.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Eşya Hukuku, Kemal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Oğuzman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Özer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Seliçi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Saibe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Oktay-Özdemir, Filiz Yayınevi, İstanbul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2006.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Eşya Hukuku,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Kudrat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Güven, Turhan Esener, Yetkin Yayınları,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Ankara.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Eşya Hukuku, Şeref Ertaç, Seçkin Yayınları, Ankara,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2008.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Medeni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Kanun,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Borçlar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Kanunu,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Genelgeler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Kanunlar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 Tüzükler.</a:t>
            </a:r>
            <a:endParaRPr lang="tr-TR" sz="2000" spc="-50" dirty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Kaynaklar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12525</TotalTime>
  <Words>83</Words>
  <Application>Microsoft Office PowerPoint</Application>
  <PresentationFormat>Ekran Gösterisi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7</vt:i4>
      </vt:variant>
    </vt:vector>
  </HeadingPairs>
  <TitlesOfParts>
    <vt:vector size="15" baseType="lpstr">
      <vt:lpstr>ＭＳ Ｐゴシック</vt:lpstr>
      <vt:lpstr>Arial</vt:lpstr>
      <vt:lpstr>Calibri</vt:lpstr>
      <vt:lpstr>Trebuchet MS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arahmantursun@gmail.com</cp:lastModifiedBy>
  <cp:revision>828</cp:revision>
  <cp:lastPrinted>2016-10-24T07:53:35Z</cp:lastPrinted>
  <dcterms:created xsi:type="dcterms:W3CDTF">2016-09-18T09:35:24Z</dcterms:created>
  <dcterms:modified xsi:type="dcterms:W3CDTF">2020-03-02T12:32:57Z</dcterms:modified>
</cp:coreProperties>
</file>