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604" r:id="rId4"/>
    <p:sldId id="611" r:id="rId5"/>
    <p:sldId id="612" r:id="rId6"/>
    <p:sldId id="613" r:id="rId7"/>
    <p:sldId id="614" r:id="rId8"/>
    <p:sldId id="615" r:id="rId9"/>
    <p:sldId id="616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59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Mülkiyet Hakkı ve Tescili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İrtifak Hakları ve Tescili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Taşınmaz Yükü ve Tescili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182880" y="1265736"/>
            <a:ext cx="86480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Mülkiyet Hakkı ve Tescili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5" name="Resim 4"/>
          <p:cNvPicPr/>
          <p:nvPr/>
        </p:nvPicPr>
        <p:blipFill>
          <a:blip r:embed="rId2"/>
          <a:srcRect l="10600" r="12233" b="1252"/>
          <a:stretch>
            <a:fillRect/>
          </a:stretch>
        </p:blipFill>
        <p:spPr bwMode="auto">
          <a:xfrm>
            <a:off x="313082" y="1265736"/>
            <a:ext cx="8517836" cy="45723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267286" y="1265736"/>
            <a:ext cx="86375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 descr="I:\ANKARA ÜNİVERSİTESİ\Yeni klasör\IMG_20190311_1550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286" y="1265736"/>
            <a:ext cx="8637563" cy="4190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546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3920" y="1474763"/>
            <a:ext cx="7543800" cy="4114800"/>
          </a:xfrm>
        </p:spPr>
        <p:txBody>
          <a:bodyPr/>
          <a:lstStyle/>
          <a:p>
            <a:pPr marL="0" indent="0" algn="just">
              <a:buNone/>
            </a:pPr>
            <a:endParaRPr lang="tr-TR" b="1" dirty="0" smtClean="0"/>
          </a:p>
          <a:p>
            <a:pPr marL="0" indent="0" algn="just">
              <a:buNone/>
            </a:pPr>
            <a:endParaRPr lang="tr-TR" b="1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" name="Resim 4" descr="I:\ANKARA ÜNİVERSİTESİ\Yeni klasör\IMG_20190311_1553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489" y="1438910"/>
            <a:ext cx="8342142" cy="3980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624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" name="İçerik Yer Tutucusu 4" descr="I:\ANKARA ÜNİVERSİTESİ\Yeni klasör\IMG_20190311_160029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" y="1195754"/>
            <a:ext cx="8637563" cy="48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542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C:\Users\bhs1\Desktop\Yeni klasör\IMG_20190317_19335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677" y="1097280"/>
            <a:ext cx="8764172" cy="4998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3300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507391" y="18372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Aydın Aybay, Hüseyin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Hatemi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Vedat Kitabevi,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İstanbul.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Jale G.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Akipek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Turgut Akıntürk, Beta Yayınları, İstanbul,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2009.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Kemal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Oğuzman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Özer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Seliçi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Saibe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Oktay-Özdemir, Filiz Yayınevi, İstanbul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Kudrat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Güven, Turhan Esener, Yetkin Yayınları,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Ankara.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Eşya Hukuku, Şeref Ertaç, Seçkin Yayınları, Ankara,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2008.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Medeni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Kanunu,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Genelgeler</a:t>
            </a:r>
          </a:p>
          <a:p>
            <a:pPr marL="1257300" lvl="2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	Kanunlar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ve Tüzükler.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12525</TotalTime>
  <Words>83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arahmantursun@gmail.com</cp:lastModifiedBy>
  <cp:revision>828</cp:revision>
  <cp:lastPrinted>2016-10-24T07:53:35Z</cp:lastPrinted>
  <dcterms:created xsi:type="dcterms:W3CDTF">2016-09-18T09:35:24Z</dcterms:created>
  <dcterms:modified xsi:type="dcterms:W3CDTF">2020-03-02T12:32:57Z</dcterms:modified>
</cp:coreProperties>
</file>