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TOPLUMSAL BİR OLGU OLARAK KENT VE KENTLİLİK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731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Kent kültürü ve kentlilik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Toplumsal alışkanlıklar,değerler ve inançlar insan davranışları ve toplum yaşamının</a:t>
            </a:r>
          </a:p>
          <a:p>
            <a:r>
              <a:rPr lang="tr-TR" b="0" dirty="0" smtClean="0"/>
              <a:t>yanı sıra yerleşik kültürün diğer temel öğelerini de etilemektedir.Bunların başında kent</a:t>
            </a:r>
          </a:p>
          <a:p>
            <a:r>
              <a:rPr lang="tr-TR" b="0" dirty="0"/>
              <a:t>k</a:t>
            </a:r>
            <a:r>
              <a:rPr lang="tr-TR" b="0" dirty="0" smtClean="0"/>
              <a:t>ültürü  ve bu kültürün mimari boyutları gelmektedir.</a:t>
            </a:r>
          </a:p>
          <a:p>
            <a:r>
              <a:rPr lang="tr-TR" b="0" dirty="0" smtClean="0"/>
              <a:t>Kent kültürünü oluşturan kentli insandır.’’Kentli’’ demek,kentli olan,kentin değerlerini</a:t>
            </a:r>
          </a:p>
          <a:p>
            <a:r>
              <a:rPr lang="tr-TR" b="0" dirty="0" smtClean="0"/>
              <a:t>özümsemiş insan  demektir.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7999"/>
            <a:ext cx="6477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Geleceğin şehri ve sorunlar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‘Kentlerin yeni sakinleri sokaklarda işportacılık gibi herhangi bir vasıf gerektirmeyen işler yaparak para kazanacaklardır</a:t>
            </a:r>
            <a:r>
              <a:rPr lang="tr-TR" dirty="0" smtClean="0"/>
              <a:t>.</a:t>
            </a:r>
            <a:r>
              <a:rPr lang="tr-TR" b="0" dirty="0" smtClean="0"/>
              <a:t>Bu da kentlerde gerçek ekonominin oluşmasını engelleyecektir.</a:t>
            </a:r>
            <a:r>
              <a:rPr lang="tr-TR" dirty="0" smtClean="0"/>
              <a:t>Kent hizmetlerinden yararlanamayan insanlar </a:t>
            </a:r>
            <a:r>
              <a:rPr lang="tr-TR" b="0" dirty="0"/>
              <a:t> </a:t>
            </a:r>
            <a:r>
              <a:rPr lang="tr-TR" b="0" dirty="0" smtClean="0"/>
              <a:t>gecekondularda ve kulübelerde yaşayacaklardır.Bu olgu giderek kentteki yoksulluğu kent dışındaki yoksulluktan daha tehlikeli hale getiricektir.’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7727"/>
            <a:ext cx="6473604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8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KENT/ŞEHİR: Nüfusu belli bir büyüklüğü ve yoğunluğu aşan ekonomisi tarım dışı etkinliklerde yoğunlaşan ve kendi nüfusundan başka,etki alanı içinde yaşayanlara hizmet sağlayan yerleşimlere verilen addır.</a:t>
            </a:r>
          </a:p>
          <a:p>
            <a:endParaRPr lang="tr-TR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7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KENT VE TARİH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İnsanoğlunun toplumsal serüveni uzun bir tarihsel geçmişten sonsuz bir geleceğe</a:t>
            </a:r>
          </a:p>
          <a:p>
            <a:r>
              <a:rPr lang="tr-TR" b="0" dirty="0" smtClean="0"/>
              <a:t>doğru devam etmektedir.</a:t>
            </a:r>
          </a:p>
          <a:p>
            <a:r>
              <a:rPr lang="tr-TR" b="0" dirty="0" smtClean="0"/>
              <a:t>Bu serüveni insanoğluna özgü hale getiren ise insanın toplumsal yürüyüşüdür.</a:t>
            </a:r>
          </a:p>
          <a:p>
            <a:r>
              <a:rPr lang="tr-TR" b="0" dirty="0" smtClean="0"/>
              <a:t>Bu öykünün sosyolojik sonucu ise; insanoğlu büyük bir değişim geçirmekte ve</a:t>
            </a:r>
          </a:p>
          <a:p>
            <a:r>
              <a:rPr lang="tr-TR" b="0" dirty="0" smtClean="0"/>
              <a:t>yaşamaktadır.İnsan bu sürecin hem öznesi hem de ürünüdür.Çünkü değişim insanla</a:t>
            </a:r>
          </a:p>
          <a:p>
            <a:r>
              <a:rPr lang="tr-TR" b="0" dirty="0"/>
              <a:t>b</a:t>
            </a:r>
            <a:r>
              <a:rPr lang="tr-TR" b="0" dirty="0" smtClean="0"/>
              <a:t>irlikte  dünyayı da değiştirmektedir</a:t>
            </a:r>
          </a:p>
          <a:p>
            <a:endParaRPr lang="tr-TR" b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971800"/>
            <a:ext cx="4762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78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Geleneksel kent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Uygarlık ve kültür farklılığına rağmen geleneksel kentin bazı ortak özelliklerinden</a:t>
            </a:r>
          </a:p>
          <a:p>
            <a:r>
              <a:rPr lang="tr-TR" b="0" dirty="0" smtClean="0"/>
              <a:t>bahsedilebilir.</a:t>
            </a:r>
          </a:p>
          <a:p>
            <a:r>
              <a:rPr lang="tr-TR" b="0" dirty="0" smtClean="0"/>
              <a:t>1-Geleneksel kent daima dış etkenler altında şekillenmiştir.</a:t>
            </a:r>
          </a:p>
          <a:p>
            <a:r>
              <a:rPr lang="tr-TR" b="0" dirty="0" smtClean="0"/>
              <a:t>2-Kent merkezi halka açık bir alan olarak kullanılmaktaydı.</a:t>
            </a:r>
          </a:p>
          <a:p>
            <a:r>
              <a:rPr lang="tr-TR" b="0" dirty="0" smtClean="0"/>
              <a:t>3-Kentin gösterişli ana binaları kamu binaları ve dinsel yapılardan meydana</a:t>
            </a:r>
          </a:p>
          <a:p>
            <a:r>
              <a:rPr lang="tr-TR" b="0" dirty="0" smtClean="0"/>
              <a:t>gelmekteydi.</a:t>
            </a:r>
          </a:p>
          <a:p>
            <a:r>
              <a:rPr lang="tr-TR" b="0" dirty="0" smtClean="0"/>
              <a:t>4-Etnik unsurlar ve dini altkültürlerin yerleşim yerleri kent merkezinin dışında</a:t>
            </a:r>
          </a:p>
          <a:p>
            <a:r>
              <a:rPr lang="tr-TR" b="0" dirty="0" smtClean="0"/>
              <a:t>oluşmaktaydı.</a:t>
            </a:r>
          </a:p>
          <a:p>
            <a:r>
              <a:rPr lang="tr-TR" b="0" dirty="0" smtClean="0"/>
              <a:t>5-Seyahat kültürü gelişmemişti.</a:t>
            </a:r>
          </a:p>
          <a:p>
            <a:r>
              <a:rPr lang="tr-TR" b="0" dirty="0" smtClean="0"/>
              <a:t>6-Nüfusun küçük bir kısmı kentlerde yaşıyordu.</a:t>
            </a:r>
          </a:p>
          <a:p>
            <a:endParaRPr lang="tr-TR" b="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9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İSLAM KENTLERİ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İslami kentlerde şu 3 unsur öne çıkar:</a:t>
            </a:r>
          </a:p>
          <a:p>
            <a:r>
              <a:rPr lang="tr-TR" b="0" dirty="0" smtClean="0"/>
              <a:t>1-Dini cemaatlerinm ayrılması</a:t>
            </a:r>
          </a:p>
          <a:p>
            <a:r>
              <a:rPr lang="tr-TR" b="0" dirty="0" smtClean="0"/>
              <a:t>2-Cinsiyete dayalı yasaklar</a:t>
            </a:r>
          </a:p>
          <a:p>
            <a:r>
              <a:rPr lang="tr-TR" b="0" dirty="0" smtClean="0"/>
              <a:t>3-Mülkiyete dayalı hukuki sistem</a:t>
            </a:r>
          </a:p>
          <a:p>
            <a:endParaRPr lang="tr-TR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80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8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Geleneksel türk kentleri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Geleneksel  Türk kentleri Orta Asya steplerinden Anadolu’ya ve Avrupa’ya doğru</a:t>
            </a:r>
          </a:p>
          <a:p>
            <a:r>
              <a:rPr lang="tr-TR" b="0" dirty="0" smtClean="0"/>
              <a:t>yönelen uzun bir yolculuğun izlerini taşır.</a:t>
            </a:r>
          </a:p>
          <a:p>
            <a:r>
              <a:rPr lang="tr-TR" b="0" dirty="0" smtClean="0"/>
              <a:t>OSMANLI KENTLERİ</a:t>
            </a:r>
            <a:endParaRPr lang="tr-TR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1752600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3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MAHREMİYET KÜLTÜRÜ:SOKAK VE MAHALLE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Çıkmaz sokakta belirginleşen mahremiyet kültürü aslında evin konumunda ve</a:t>
            </a:r>
          </a:p>
          <a:p>
            <a:r>
              <a:rPr lang="tr-TR" b="0" dirty="0" smtClean="0"/>
              <a:t>yapısında başlayan bu duyarlılığın sokak ve mahalleye  yansıtılmasından ibarettir.</a:t>
            </a:r>
          </a:p>
          <a:p>
            <a:endParaRPr lang="tr-TR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5055"/>
            <a:ext cx="6324600" cy="420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37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Toplumsal bir değer olarak komşuluk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Komşuları mahallenin mimari yapılanmasında dikkate alınan bu anlayışın aslında</a:t>
            </a:r>
          </a:p>
          <a:p>
            <a:r>
              <a:rPr lang="tr-TR" b="0" dirty="0" smtClean="0"/>
              <a:t>komşuluğun kent kültüründeki kültürel önemiyle yakından ilgili olduğu ileri sürülebilir.</a:t>
            </a:r>
          </a:p>
          <a:p>
            <a:r>
              <a:rPr lang="tr-TR" b="0" dirty="0" smtClean="0"/>
              <a:t> </a:t>
            </a:r>
            <a:endParaRPr lang="tr-TR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05000"/>
            <a:ext cx="6286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8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Çağdaş kentler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Çağdaş kenti yaratan ve üreten süreç sanayileşmedir.</a:t>
            </a:r>
          </a:p>
          <a:p>
            <a:r>
              <a:rPr lang="tr-TR" b="0" dirty="0" smtClean="0"/>
              <a:t>1-Ekonomik işbirliği toplulukların ortaya çıkışı</a:t>
            </a:r>
          </a:p>
          <a:p>
            <a:r>
              <a:rPr lang="tr-TR" b="0" dirty="0" smtClean="0"/>
              <a:t>2-Yabancı işçilerin varlığı</a:t>
            </a:r>
          </a:p>
          <a:p>
            <a:r>
              <a:rPr lang="tr-TR" b="0" dirty="0" smtClean="0"/>
              <a:t>3-Toplu taşımacılık alanındaki ilerlemeler</a:t>
            </a:r>
          </a:p>
          <a:p>
            <a:endParaRPr lang="tr-TR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743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54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</TotalTime>
  <Words>359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TOPLUMSAL BİR OLGU OLARAK KENT VE KENTLİLİK</vt:lpstr>
      <vt:lpstr>TANIM</vt:lpstr>
      <vt:lpstr>KENT VE TARİH</vt:lpstr>
      <vt:lpstr>Geleneksel kent</vt:lpstr>
      <vt:lpstr>İSLAM KENTLERİ</vt:lpstr>
      <vt:lpstr>Geleneksel türk kentleri</vt:lpstr>
      <vt:lpstr>MAHREMİYET KÜLTÜRÜ:SOKAK VE MAHALLE</vt:lpstr>
      <vt:lpstr>Toplumsal bir değer olarak komşuluk</vt:lpstr>
      <vt:lpstr>Çağdaş kentler</vt:lpstr>
      <vt:lpstr>Kent kültürü ve kentlilik</vt:lpstr>
      <vt:lpstr>Geleceğin şehri ve sorunlar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BİR OLGU OLARAK KENT VE KENTLİLİK</dc:title>
  <dc:creator>PC</dc:creator>
  <cp:lastModifiedBy>PC</cp:lastModifiedBy>
  <cp:revision>7</cp:revision>
  <dcterms:created xsi:type="dcterms:W3CDTF">2006-08-16T00:00:00Z</dcterms:created>
  <dcterms:modified xsi:type="dcterms:W3CDTF">2018-01-27T12:59:12Z</dcterms:modified>
</cp:coreProperties>
</file>