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 varScale="1">
        <p:scale>
          <a:sx n="83" d="100"/>
          <a:sy n="83" d="100"/>
        </p:scale>
        <p:origin x="643" y="8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xNxrrqplg4s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Şablonlar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NBP122 Web Geliştirme Ortamları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v-SE" dirty="0"/>
              <a:t>Öğr. Gör. Dr. Ufuk tanyeri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Şablonlar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Sitenizi bir ekip halinde yaptığınız durumlarda şablonlardan faydalanılır. Bu anlamda bir web </a:t>
            </a:r>
            <a:r>
              <a:rPr lang="tr-TR" dirty="0"/>
              <a:t>tasarımcısı </a:t>
            </a:r>
            <a:r>
              <a:rPr lang="tr-TR" dirty="0" smtClean="0"/>
              <a:t>ilk olarak bir şablon oluşturarak sayfanın </a:t>
            </a:r>
            <a:r>
              <a:rPr lang="tr-TR" dirty="0"/>
              <a:t>düzenlenebilecek olan kısımlarına yer tutucular ekleyebilir. Sayfanın genel tasarımı kilitli </a:t>
            </a:r>
            <a:r>
              <a:rPr lang="tr-TR" dirty="0" smtClean="0"/>
              <a:t>durumdadır ve her bir çalışan, şablonu baz alıp, </a:t>
            </a:r>
            <a:r>
              <a:rPr lang="tr-TR" dirty="0" err="1"/>
              <a:t>Adobe</a:t>
            </a:r>
            <a:r>
              <a:rPr lang="tr-TR" dirty="0"/>
              <a:t> </a:t>
            </a:r>
            <a:r>
              <a:rPr lang="tr-TR" dirty="0" err="1"/>
              <a:t>Dreamweaver</a:t>
            </a:r>
            <a:r>
              <a:rPr lang="tr-TR" dirty="0"/>
              <a:t> ya da </a:t>
            </a:r>
            <a:r>
              <a:rPr lang="tr-TR" dirty="0" err="1"/>
              <a:t>Adobe</a:t>
            </a:r>
            <a:r>
              <a:rPr lang="tr-TR" dirty="0"/>
              <a:t> </a:t>
            </a:r>
            <a:r>
              <a:rPr lang="tr-TR" dirty="0" err="1"/>
              <a:t>Contribute</a:t>
            </a:r>
            <a:r>
              <a:rPr lang="tr-TR" dirty="0"/>
              <a:t> </a:t>
            </a:r>
            <a:r>
              <a:rPr lang="tr-TR" dirty="0" smtClean="0"/>
              <a:t>aracılığıyla siteyi hazırlayabilir </a:t>
            </a:r>
            <a:r>
              <a:rPr lang="tr-TR" dirty="0"/>
              <a:t>ve </a:t>
            </a:r>
            <a:r>
              <a:rPr lang="tr-TR" dirty="0" smtClean="0"/>
              <a:t>düzenleyebilir.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Şablon </a:t>
            </a:r>
            <a:r>
              <a:rPr lang="tr-TR" dirty="0" smtClean="0"/>
              <a:t>oluşturmak ve düzenlenebilir alan eklemek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79813" y="1818555"/>
            <a:ext cx="6905932" cy="4484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621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Belirli Bir Şablonu Temel Alan Sayfalar Hazırlamak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Dosya </a:t>
            </a:r>
            <a:r>
              <a:rPr lang="tr-TR" dirty="0" smtClean="0"/>
              <a:t>-&gt; </a:t>
            </a:r>
            <a:r>
              <a:rPr lang="tr-TR" dirty="0"/>
              <a:t>Yeni komutunu seçin. </a:t>
            </a:r>
            <a:endParaRPr lang="tr-TR" dirty="0" smtClean="0"/>
          </a:p>
          <a:p>
            <a:r>
              <a:rPr lang="tr-TR" dirty="0" smtClean="0"/>
              <a:t>Gelen pencerede Şablondan </a:t>
            </a:r>
            <a:r>
              <a:rPr lang="tr-TR" dirty="0"/>
              <a:t>Sayfa sekmesine tıklayın. </a:t>
            </a:r>
            <a:endParaRPr lang="tr-TR" dirty="0" smtClean="0"/>
          </a:p>
          <a:p>
            <a:r>
              <a:rPr lang="tr-TR" dirty="0" smtClean="0"/>
              <a:t>Örnek </a:t>
            </a:r>
            <a:r>
              <a:rPr lang="tr-TR" dirty="0"/>
              <a:t>olarak </a:t>
            </a:r>
            <a:r>
              <a:rPr lang="tr-TR" dirty="0" smtClean="0"/>
              <a:t>hazırladığımız şablonun </a:t>
            </a:r>
            <a:r>
              <a:rPr lang="tr-TR" dirty="0"/>
              <a:t>kendisi görünecektir. </a:t>
            </a:r>
            <a:endParaRPr lang="tr-TR" dirty="0" smtClean="0"/>
          </a:p>
          <a:p>
            <a:r>
              <a:rPr lang="tr-TR" dirty="0" smtClean="0"/>
              <a:t>Şablonu </a:t>
            </a:r>
            <a:r>
              <a:rPr lang="tr-TR" dirty="0"/>
              <a:t>seçin ve Oluştur butonuna tıklayın.</a:t>
            </a:r>
          </a:p>
        </p:txBody>
      </p:sp>
    </p:spTree>
    <p:extLst>
      <p:ext uri="{BB962C8B-B14F-4D97-AF65-F5344CB8AC3E}">
        <p14:creationId xmlns:p14="http://schemas.microsoft.com/office/powerpoint/2010/main" val="517959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Tekrar eden tablolar oluşturmak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20938" y="2686050"/>
            <a:ext cx="7410450" cy="2343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297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İç içe şablonlar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İç içe </a:t>
            </a:r>
            <a:r>
              <a:rPr lang="tr-TR" dirty="0" smtClean="0"/>
              <a:t>şablonlar ya da yuvalanmış </a:t>
            </a:r>
            <a:r>
              <a:rPr lang="tr-TR" dirty="0"/>
              <a:t>şablon, tasarımı ve düzenlenebilir bölgeleri başka bir şablonu temel alan bir şablondur. </a:t>
            </a:r>
            <a:endParaRPr lang="tr-TR" dirty="0" smtClean="0"/>
          </a:p>
          <a:p>
            <a:r>
              <a:rPr lang="tr-TR" dirty="0" smtClean="0"/>
              <a:t>Yuvalanmış </a:t>
            </a:r>
            <a:r>
              <a:rPr lang="tr-TR" dirty="0"/>
              <a:t>bir şablon oluşturmak için, önce orijinali veya temel şablonu kaydetmeli, sonra şablonu temel alan yeni bir belge oluşturmalı ve sonra bu belgeyi şablon olarak kaydetmelisiniz.</a:t>
            </a:r>
          </a:p>
        </p:txBody>
      </p:sp>
    </p:spTree>
    <p:extLst>
      <p:ext uri="{BB962C8B-B14F-4D97-AF65-F5344CB8AC3E}">
        <p14:creationId xmlns:p14="http://schemas.microsoft.com/office/powerpoint/2010/main" val="889431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İç içe şablonlar nasıl oluşturulur</a:t>
            </a:r>
            <a:endParaRPr lang="tr-TR" dirty="0"/>
          </a:p>
        </p:txBody>
      </p:sp>
      <p:pic>
        <p:nvPicPr>
          <p:cNvPr id="4" name="xNxrrqplg4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521527" y="1830017"/>
            <a:ext cx="7518289" cy="4229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0352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Şablon Uygulaması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Öğrendiğimiz teknikler ile örnek bir şablon dosyası oluşturalım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0931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91</TotalTime>
  <Words>178</Words>
  <Application>Microsoft Office PowerPoint</Application>
  <PresentationFormat>Geniş ekran</PresentationFormat>
  <Paragraphs>18</Paragraphs>
  <Slides>8</Slides>
  <Notes>0</Notes>
  <HiddenSlides>0</HiddenSlides>
  <MMClips>1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Calibri</vt:lpstr>
      <vt:lpstr>Times New Roman</vt:lpstr>
      <vt:lpstr>Geçmişe bakış</vt:lpstr>
      <vt:lpstr>Şablonlar</vt:lpstr>
      <vt:lpstr>Şablonlar</vt:lpstr>
      <vt:lpstr>Şablon oluşturmak ve düzenlenebilir alan eklemek</vt:lpstr>
      <vt:lpstr>Belirli Bir Şablonu Temel Alan Sayfalar Hazırlamak</vt:lpstr>
      <vt:lpstr>Tekrar eden tablolar oluşturmak</vt:lpstr>
      <vt:lpstr>İç içe şablonlar</vt:lpstr>
      <vt:lpstr>İç içe şablonlar nasıl oluşturulur</vt:lpstr>
      <vt:lpstr>Şablon Uygulaması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Ufuk Tanyeri</cp:lastModifiedBy>
  <cp:revision>16</cp:revision>
  <dcterms:created xsi:type="dcterms:W3CDTF">2017-11-14T11:12:27Z</dcterms:created>
  <dcterms:modified xsi:type="dcterms:W3CDTF">2020-02-01T13:49:24Z</dcterms:modified>
</cp:coreProperties>
</file>