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711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2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393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292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9391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623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8867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825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31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689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37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6621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145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991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763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1490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08CDB-F0F9-4CA7-BA68-BC7F4B0DE47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8747B6A-7958-4E58-B3F3-8C5224E104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20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30509B-EEE7-4B4E-84A1-2B6F11BDF9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6515" y="515983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HİN 134 VEDİK EDEBİYAT</a:t>
            </a:r>
            <a:br>
              <a:rPr lang="tr-TR" sz="2800" dirty="0"/>
            </a:br>
            <a:br>
              <a:rPr lang="tr-TR" sz="2800" dirty="0"/>
            </a:br>
            <a:r>
              <a:rPr lang="tr-T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2. HAFTA</a:t>
            </a:r>
            <a:br>
              <a:rPr lang="tr-T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  <a:endParaRPr lang="tr-TR" sz="28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67DE08-679B-4394-B371-2614ED0002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079237"/>
            <a:ext cx="8844981" cy="1824425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59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5F504B-59BB-449A-8DA7-DA315A804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3DE1C2-7A63-4388-A4AC-EDC53F60B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Surya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(Güneş), Soma (Ay),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Agni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(Ateş),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Dyaus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(Gökyüzü),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Marutlar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(Fırtına Tanrıları),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Vayu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(Rüzgar),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Apas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(Su),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Ushas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(Şafak)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Pritivi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(Yeryüzü) gibi.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tanrıların dışında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Varuna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Mitra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Aditi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Vishnu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Pushan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İki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Aşvin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Rudra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ve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Parcanya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gibi tanrı ve tanrıçalar da vardır.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0283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E3E0B8-7C7B-4C9E-9AFD-FD0282837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20105E-93ED-4039-9F23-93D849F1C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Tanrılara verilen sıfatlar yeni tanrıların ortaya çıkmasını sağlamıştır. Örneğin;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Savitar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«Soluk veren, hayat veren»,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Vivasvat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«Parlayan» bunlar önceleri güneşe verilen sıfatlarken,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daha sonra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Surya’nın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yanında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bağımsız birer güneş tanrıları olmuşlardır.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7810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29D9D6-BA1A-481F-9D97-2D70B0A3C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88129C-66CA-41ED-8814-C70450317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4200" y="1219200"/>
            <a:ext cx="9650412" cy="4692022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Aynı zamanda farklı kabileler ve farklı dönemlerin tanrıları,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Hintlilerin politeizmini de birçok yönden betimlemektedir.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nedenle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Mitra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Vishnu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Pushan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güneş tanrıları olarak görülürler.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Pushan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muhtemelen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panteonuna dahil edilmeden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önce küçük bir çoban kabilesinin güneş tanrısıydı.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821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450F1A-D360-4A89-8DB4-AFF52FFDC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6692F9-2DB9-4838-B107-9D32FCB27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1600200"/>
            <a:ext cx="8911688" cy="43110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Mitra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İranlılarla Hintlilerin ortak yaşadıkları zamanlara ait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eski bir Ari güneş tanrısıdır.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Ancak, bütün bu tanrıların temelinde doğa olaylarının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olduğunu söylemek zordur.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66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83FA91-E9A5-4308-8AE5-09CACB052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562B34-3EAF-47E3-B576-DEFB0FDD7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8200" y="1130300"/>
            <a:ext cx="9396412" cy="47809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Şüphesiz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Edebiyatı’nın en eski ve en önemli ürünü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samhita’dır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büyük eser genellikle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Ṛgveda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olarak isimlendirilir.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samhitanın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farklı metinleri olmasına rağmen bize kadar sadece bir tanesi gelmiştir.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Koleksiyon 1028 ilahi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sukta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 ve 10 kitap (mandala)dan oluşur.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Hint Edebiyatı’nın en eski ürünü yazılı ürünü olan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dili buna en büyük kanıttır.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Aynı zamanda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dili koleksiyonun tek bir çalışma olmadığının da kanıtı niteliğindedir.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380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6F0152-5D7D-447C-90BE-C2A517E46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35BE401-257E-451A-A65E-3F97DCD64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3300" y="1181100"/>
            <a:ext cx="9231312" cy="4730122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ilahiler çeşitli şiir ölçüleriyle yazılmıştır.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şiirinde daha sonraki edebiyatta olmayan birçok vezin ölçüsü vardır.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Diğer yandan Klasik Sanskrit şiirindeki vezin ölçülerini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Vedalarda bulamayız.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En eski Hint vezin ölçüsünde sadece hecelerin sayısı tespit edilir.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Hecelerin niteliği kısmen tespit edilir. </a:t>
            </a:r>
          </a:p>
        </p:txBody>
      </p:sp>
    </p:spTree>
    <p:extLst>
      <p:ext uri="{BB962C8B-B14F-4D97-AF65-F5344CB8AC3E}">
        <p14:creationId xmlns:p14="http://schemas.microsoft.com/office/powerpoint/2010/main" val="364117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CF0491-A555-4C54-B132-EAC82A919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6B9E62-4B69-4AA6-A5D0-3A2E865F8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beyitler 8, 11, 12 çok nadir olarak da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5 heceli satırlardan oluşur.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Pādalar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olarak isimlendirilen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satırlar eski Hint ölçü birimleridirler.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İlahilerin en belirgin hece ölçüleri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Gayatri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Anushtubh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Trishtubh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Cagati’dir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5613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DA0964-6DF3-4C9D-8286-170069BC8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559F5E-5B5B-43A4-821D-858D16FC1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6300" y="927100"/>
            <a:ext cx="9358312" cy="49841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ilahiler o devrin coğrafi ve kültürel durumu hakkında da bilgi içerirler.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Bu ilahiler sayesinde Aryan Hintlilerin bütün Hindistan’a yayılmadıklarını, bugünkü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Pencap’ta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olan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İndus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Sindhu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 nehri civarına yerleştiklerini anlıyoruz.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Batıdan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Hindukuş’u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geçen Aryan kabilelerinin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5 nehir bölgesine yayıldılar.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İlahilerde Hindistan’ın yerli halkı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Dasyu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yani kara derililerle dövüştüklerini anlamaktayız.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Dasyular’ın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tanrıları, kanunları ve kurban törenleri yoktu. Ariler onları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Ganj’ın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doğusuna doğru sürmüşlerdi. </a:t>
            </a:r>
          </a:p>
        </p:txBody>
      </p:sp>
    </p:spTree>
    <p:extLst>
      <p:ext uri="{BB962C8B-B14F-4D97-AF65-F5344CB8AC3E}">
        <p14:creationId xmlns:p14="http://schemas.microsoft.com/office/powerpoint/2010/main" val="2982484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08F76C-DDFE-4787-8D09-5BB6B216F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70DD32-F297-46E0-B856-807604A0C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168400"/>
            <a:ext cx="9117012" cy="4742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Ganj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(Ganga) daha sonraki bütün dönemlerde Hindistan’ın imajı olmasına rağmen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çok bahsedilmez.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ilahileri bize o dönemin coğrafi durumu hakkında da bilgiler vermektedir.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Daha sonra edebiyatta sık sık karşımıza çıkan lotus çiçeği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Nyagrodha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(Hint İncir) ağacı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ilahilerinde yer almaz.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Yine vatanı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Bengal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olan kaplandan 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ilahilerinde yoktur.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Hintlilerin baş yiyecekleri olan pirincinde adı ilahilerde geçmez.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 dönemde boğa ve öküzün yanı sıra at da çok değerlidir.</a:t>
            </a:r>
          </a:p>
        </p:txBody>
      </p:sp>
    </p:spTree>
    <p:extLst>
      <p:ext uri="{BB962C8B-B14F-4D97-AF65-F5344CB8AC3E}">
        <p14:creationId xmlns:p14="http://schemas.microsoft.com/office/powerpoint/2010/main" val="76773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E43E38-2377-4808-85D9-5CE312595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893109-8377-4F27-8B72-293B80931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0" y="1320800"/>
            <a:ext cx="9447212" cy="45904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Tanrılara yakarılan pek çok ilahide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büyükbaş hayvan ve ata a yakarırlardı.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Tanrılar boğalarla, tanrıçalar ineklerle mukayese edilirdi.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İneğin etine yerler, öküzün derisini kullanırlardı.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Deriden şişeler, ok yayı, kayış yaparlardı.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Marangozlar, araba kabini yapıcıları, demirciler vardı.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Ticarette öküz ve altın eşyalar , para yerine kullanırlardı.</a:t>
            </a:r>
          </a:p>
        </p:txBody>
      </p:sp>
    </p:spTree>
    <p:extLst>
      <p:ext uri="{BB962C8B-B14F-4D97-AF65-F5344CB8AC3E}">
        <p14:creationId xmlns:p14="http://schemas.microsoft.com/office/powerpoint/2010/main" val="3321854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52745E-7102-4158-AFFE-E166639E5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8DDD39-868A-4333-BC8F-3D4736230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4700" y="1625600"/>
            <a:ext cx="9459912" cy="428562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Daha sonraki dönemde Hint toplumun çelikten zırhı olan Kast Sisteminden </a:t>
            </a:r>
            <a:r>
              <a:rPr lang="tr-TR" sz="24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veda da sadece X,90;11-12 (</a:t>
            </a:r>
            <a:r>
              <a:rPr lang="tr-TR" sz="24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Purusha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)ilahisinde bahsedilir. </a:t>
            </a:r>
          </a:p>
          <a:p>
            <a:pPr marL="457200" lvl="1" indent="0" algn="ctr">
              <a:lnSpc>
                <a:spcPct val="150000"/>
              </a:lnSpc>
              <a:buNone/>
            </a:pPr>
            <a:r>
              <a:rPr lang="tr-TR" sz="24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Purusha’yı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böldüklerinde onu kaç parça yaptılar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Onun ağzı ne oldu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Kolları, bacak ve ayaklarına ne dendi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(11)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  <a:cs typeface="Times New Roman" panose="02020603050405020304" pitchFamily="18" charset="0"/>
            </a:endParaRPr>
          </a:p>
          <a:p>
            <a:pPr marL="457200" lvl="1" indent="0" algn="ctr">
              <a:lnSpc>
                <a:spcPct val="150000"/>
              </a:lnSpc>
              <a:buNone/>
            </a:pP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Onun ağzı Brahman oldu, kolları savaşçılar, bacakları </a:t>
            </a:r>
            <a:r>
              <a:rPr lang="tr-TR" sz="24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Vaişyalar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oldu; ayakları ise </a:t>
            </a:r>
            <a:r>
              <a:rPr lang="tr-TR" sz="24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Şudralar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(12)</a:t>
            </a:r>
          </a:p>
          <a:p>
            <a:pPr marL="457200" lvl="1" indent="0" algn="ctr">
              <a:lnSpc>
                <a:spcPct val="150000"/>
              </a:lnSpc>
              <a:buNone/>
            </a:pPr>
            <a:r>
              <a:rPr lang="tr-TR" sz="24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Rigveda’nın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bazı ilahi ve beyitlerinin çeviri ve yorumu oldukça zordur. Bu ilahilerle ilk olarak </a:t>
            </a:r>
            <a:r>
              <a:rPr lang="tr-TR" sz="24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Panini’den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önce yaşamış olan gramerci </a:t>
            </a:r>
            <a:r>
              <a:rPr lang="tr-TR" sz="24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Yaska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çalışmıştır.</a:t>
            </a:r>
          </a:p>
          <a:p>
            <a:pPr lvl="1" algn="ctr"/>
            <a:endParaRPr lang="tr-TR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9564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D91675-54EA-4226-B9AD-38951B5E2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RİGVEDA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E27CAC-575F-4BEB-A6D9-E09FDA8D1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4200" y="1397000"/>
            <a:ext cx="9650412" cy="4514222"/>
          </a:xfrm>
        </p:spPr>
        <p:txBody>
          <a:bodyPr>
            <a:normAutofit/>
          </a:bodyPr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Bir tür sözlük olan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Nighantu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etimolojik bilgi veren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Nirukta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adlı eserleriyle ilahileri yorumlamaya çalışmıştır.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Fakat bu konuda İS. 14.y.y da yaşamış olan büyük yorum üstadı Sayana bu konuda yaptığı yorumlarla, birçok Avrupalı ve Hintli bilim adamlarına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yol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göstermiştir.İlahilerde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güneş, ay ve ateşin bizzat kendisine yakarılmıştır.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Bunlar ve bunun gibi doğa fenomenleri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mitolojik figürler haline dönüşmüşler ve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pek çok tanrı ve tanrıça ortaya çıkmıştır.</a:t>
            </a:r>
          </a:p>
        </p:txBody>
      </p:sp>
    </p:spTree>
    <p:extLst>
      <p:ext uri="{BB962C8B-B14F-4D97-AF65-F5344CB8AC3E}">
        <p14:creationId xmlns:p14="http://schemas.microsoft.com/office/powerpoint/2010/main" val="344207186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149</TotalTime>
  <Words>769</Words>
  <Application>Microsoft Office PowerPoint</Application>
  <PresentationFormat>Geniş ekran</PresentationFormat>
  <Paragraphs>90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Comic Sans MS</vt:lpstr>
      <vt:lpstr>Times New Roman</vt:lpstr>
      <vt:lpstr>Wingdings 3</vt:lpstr>
      <vt:lpstr>Duman</vt:lpstr>
      <vt:lpstr>HİN 134 VEDİK EDEBİYAT  2. HAFTA  RİGVEDA</vt:lpstr>
      <vt:lpstr>RİGVEDA</vt:lpstr>
      <vt:lpstr>RİGVEDA</vt:lpstr>
      <vt:lpstr>RİGVEDA</vt:lpstr>
      <vt:lpstr>RİGVEDA</vt:lpstr>
      <vt:lpstr>RİGVEDA</vt:lpstr>
      <vt:lpstr>RİGVEDA</vt:lpstr>
      <vt:lpstr>RİGVEDA</vt:lpstr>
      <vt:lpstr>RİGVEDA</vt:lpstr>
      <vt:lpstr>RİGVEDA</vt:lpstr>
      <vt:lpstr>RİGVEDA</vt:lpstr>
      <vt:lpstr>RİGVEDA</vt:lpstr>
      <vt:lpstr>RİGVEDA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134 VEDİK EDEBİYAT  2.HAFTA  RİGVEDA</dc:title>
  <dc:creator>Casper</dc:creator>
  <cp:lastModifiedBy>Casper</cp:lastModifiedBy>
  <cp:revision>18</cp:revision>
  <dcterms:created xsi:type="dcterms:W3CDTF">2020-05-02T09:03:51Z</dcterms:created>
  <dcterms:modified xsi:type="dcterms:W3CDTF">2020-05-05T08:31:08Z</dcterms:modified>
</cp:coreProperties>
</file>