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 varScale="1">
        <p:scale>
          <a:sx n="86" d="100"/>
          <a:sy n="86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1533" y="2486722"/>
            <a:ext cx="9813072" cy="857007"/>
          </a:xfrm>
        </p:spPr>
        <p:txBody>
          <a:bodyPr>
            <a:noAutofit/>
          </a:bodyPr>
          <a:lstStyle/>
          <a:p>
            <a:r>
              <a:rPr lang="en-US" sz="5400" dirty="0"/>
              <a:t>JEM434 UZAKTAN ALGILAMA</a:t>
            </a:r>
            <a:endParaRPr lang="x-none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1533" y="5132439"/>
            <a:ext cx="3423423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1618981" y="3864077"/>
            <a:ext cx="9855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12. SINIFLANDIRMA RAPORU-DOĞRULUK ANALİZİ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 7"/>
          <p:cNvGrpSpPr/>
          <p:nvPr/>
        </p:nvGrpSpPr>
        <p:grpSpPr>
          <a:xfrm>
            <a:off x="0" y="196859"/>
            <a:ext cx="6080000" cy="3420000"/>
            <a:chOff x="-537832" y="-197291"/>
            <a:chExt cx="6080000" cy="3420000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537832" y="-197291"/>
              <a:ext cx="6080000" cy="3420000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-122663" y="1159727"/>
              <a:ext cx="702526" cy="7471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6112000" y="18000"/>
            <a:ext cx="6080000" cy="3420000"/>
            <a:chOff x="5796060" y="-197291"/>
            <a:chExt cx="6080000" cy="3420000"/>
          </a:xfrm>
        </p:grpSpPr>
        <p:pic>
          <p:nvPicPr>
            <p:cNvPr id="3" name="Resim 2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96060" y="-197291"/>
              <a:ext cx="6080000" cy="3420000"/>
            </a:xfrm>
            <a:prstGeom prst="rect">
              <a:avLst/>
            </a:prstGeom>
          </p:spPr>
        </p:pic>
        <p:sp>
          <p:nvSpPr>
            <p:cNvPr id="6" name="Dikdörtgen 5"/>
            <p:cNvSpPr/>
            <p:nvPr/>
          </p:nvSpPr>
          <p:spPr>
            <a:xfrm>
              <a:off x="6196362" y="1139143"/>
              <a:ext cx="702526" cy="7471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10" name="Grup 9"/>
          <p:cNvGrpSpPr/>
          <p:nvPr/>
        </p:nvGrpSpPr>
        <p:grpSpPr>
          <a:xfrm>
            <a:off x="2856421" y="3438000"/>
            <a:ext cx="6080000" cy="3420000"/>
            <a:chOff x="2756060" y="3222709"/>
            <a:chExt cx="6080000" cy="3420000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56060" y="3222709"/>
              <a:ext cx="6080000" cy="3420000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3152078" y="4547992"/>
              <a:ext cx="702526" cy="7471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1" name="Metin kutusu 10"/>
          <p:cNvSpPr txBox="1"/>
          <p:nvPr/>
        </p:nvSpPr>
        <p:spPr>
          <a:xfrm>
            <a:off x="2720883" y="1686625"/>
            <a:ext cx="1063112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Rastgele</a:t>
            </a:r>
            <a:r>
              <a:rPr lang="en-US" sz="11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piksel</a:t>
            </a:r>
            <a:endParaRPr lang="tr-TR" sz="1100" dirty="0">
              <a:solidFill>
                <a:srgbClr val="FF0000"/>
              </a:solidFill>
              <a:latin typeface="Tekton Pro" panose="020F0603020208020904" pitchFamily="34" charset="-94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8839186" y="1151922"/>
            <a:ext cx="1096551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Üretilen</a:t>
            </a:r>
            <a:r>
              <a:rPr lang="en-US" sz="11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piksel</a:t>
            </a:r>
            <a:r>
              <a:rPr lang="en-US" sz="11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Volkanik’e</a:t>
            </a:r>
            <a:r>
              <a:rPr lang="en-US" sz="11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denk</a:t>
            </a:r>
            <a:r>
              <a:rPr lang="en-US" sz="11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geliyor</a:t>
            </a:r>
            <a:endParaRPr lang="tr-TR" sz="1100" dirty="0">
              <a:solidFill>
                <a:srgbClr val="FF0000"/>
              </a:solidFill>
              <a:latin typeface="Tekton Pro" panose="020F0603020208020904" pitchFamily="34" charset="-94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563724" y="4458406"/>
            <a:ext cx="1096551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Gerçek</a:t>
            </a:r>
            <a:r>
              <a:rPr lang="en-US" sz="11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haritada</a:t>
            </a:r>
            <a:r>
              <a:rPr lang="en-US" sz="11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1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Pliyosen</a:t>
            </a:r>
            <a:endParaRPr lang="tr-TR" sz="1100" dirty="0">
              <a:solidFill>
                <a:srgbClr val="FF0000"/>
              </a:solidFill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128237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 5"/>
          <p:cNvGrpSpPr/>
          <p:nvPr/>
        </p:nvGrpSpPr>
        <p:grpSpPr>
          <a:xfrm>
            <a:off x="2832410" y="728261"/>
            <a:ext cx="6080000" cy="3420000"/>
            <a:chOff x="0" y="505236"/>
            <a:chExt cx="6080000" cy="3420000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505236"/>
              <a:ext cx="6080000" cy="3420000"/>
            </a:xfrm>
            <a:prstGeom prst="rect">
              <a:avLst/>
            </a:prstGeom>
          </p:spPr>
        </p:pic>
        <p:sp>
          <p:nvSpPr>
            <p:cNvPr id="3" name="Metin kutusu 2"/>
            <p:cNvSpPr txBox="1"/>
            <p:nvPr/>
          </p:nvSpPr>
          <p:spPr>
            <a:xfrm>
              <a:off x="3233120" y="2627105"/>
              <a:ext cx="1096551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 smtClean="0">
                  <a:solidFill>
                    <a:srgbClr val="FF0000"/>
                  </a:solidFill>
                  <a:latin typeface="Tekton Pro" panose="020F0603020208020904" pitchFamily="34" charset="-94"/>
                </a:rPr>
                <a:t>Pliyosen’in</a:t>
              </a:r>
              <a:r>
                <a:rPr lang="en-US" sz="1100" dirty="0" smtClean="0">
                  <a:solidFill>
                    <a:srgbClr val="FF0000"/>
                  </a:solidFill>
                  <a:latin typeface="Tekton Pro" panose="020F0603020208020904" pitchFamily="34" charset="-94"/>
                </a:rPr>
                <a:t> </a:t>
              </a:r>
              <a:r>
                <a:rPr lang="en-US" sz="1100" dirty="0" err="1" smtClean="0">
                  <a:solidFill>
                    <a:srgbClr val="FF0000"/>
                  </a:solidFill>
                  <a:latin typeface="Tekton Pro" panose="020F0603020208020904" pitchFamily="34" charset="-94"/>
                </a:rPr>
                <a:t>ID’si</a:t>
              </a:r>
              <a:r>
                <a:rPr lang="en-US" sz="1100" dirty="0" smtClean="0">
                  <a:solidFill>
                    <a:srgbClr val="FF0000"/>
                  </a:solidFill>
                  <a:latin typeface="Tekton Pro" panose="020F0603020208020904" pitchFamily="34" charset="-94"/>
                </a:rPr>
                <a:t> </a:t>
              </a:r>
              <a:r>
                <a:rPr lang="en-US" sz="1100" dirty="0" err="1" smtClean="0">
                  <a:solidFill>
                    <a:srgbClr val="FF0000"/>
                  </a:solidFill>
                  <a:latin typeface="Tekton Pro" panose="020F0603020208020904" pitchFamily="34" charset="-94"/>
                </a:rPr>
                <a:t>atanıyor</a:t>
              </a:r>
              <a:endParaRPr lang="tr-TR" sz="1100" dirty="0">
                <a:solidFill>
                  <a:srgbClr val="FF0000"/>
                </a:solidFill>
                <a:latin typeface="Tekton Pro" panose="020F0603020208020904" pitchFamily="34" charset="-94"/>
              </a:endParaRPr>
            </a:p>
          </p:txBody>
        </p:sp>
        <p:cxnSp>
          <p:nvCxnSpPr>
            <p:cNvPr id="5" name="Düz Ok Bağlayıcısı 4"/>
            <p:cNvCxnSpPr/>
            <p:nvPr/>
          </p:nvCxnSpPr>
          <p:spPr>
            <a:xfrm flipV="1">
              <a:off x="3847171" y="1873405"/>
              <a:ext cx="825190" cy="7537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54482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61353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5115063" y="132541"/>
            <a:ext cx="1669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Doğruluk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Analizi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081168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733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8576" y="627899"/>
            <a:ext cx="10240000" cy="57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33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0520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158589"/>
            <a:ext cx="6080000" cy="342000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5003551" y="115780"/>
            <a:ext cx="2152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Sınıflandırma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Raporu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561511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6017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093275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288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7905" y="3419476"/>
            <a:ext cx="76190" cy="1904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095" y="755023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45526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954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520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289217"/>
            <a:ext cx="6080000" cy="3420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0437223" y="4193177"/>
            <a:ext cx="339634" cy="33963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10124317" y="416348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0437223" y="4720543"/>
            <a:ext cx="339634" cy="26620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0124317" y="468521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0344296" y="5407075"/>
            <a:ext cx="339634" cy="33963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Metin kutusu 8"/>
          <p:cNvSpPr txBox="1"/>
          <p:nvPr/>
        </p:nvSpPr>
        <p:spPr>
          <a:xfrm>
            <a:off x="10075995" y="539222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461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8238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2918300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119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0269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074711"/>
            <a:ext cx="6080000" cy="3420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9685421" y="4040269"/>
            <a:ext cx="818147" cy="3151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9496968" y="372189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0194660" y="5482122"/>
            <a:ext cx="345473" cy="2183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9938041" y="517077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883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3294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248435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345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572" y="560992"/>
            <a:ext cx="6080000" cy="3420000"/>
          </a:xfrm>
          <a:prstGeom prst="rect">
            <a:avLst/>
          </a:prstGeom>
        </p:spPr>
      </p:pic>
      <p:cxnSp>
        <p:nvCxnSpPr>
          <p:cNvPr id="4" name="Düz Ok Bağlayıcısı 3"/>
          <p:cNvCxnSpPr/>
          <p:nvPr/>
        </p:nvCxnSpPr>
        <p:spPr>
          <a:xfrm flipH="1" flipV="1">
            <a:off x="4415885" y="343526"/>
            <a:ext cx="925552" cy="15187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etin kutusu 4"/>
          <p:cNvSpPr txBox="1"/>
          <p:nvPr/>
        </p:nvSpPr>
        <p:spPr>
          <a:xfrm>
            <a:off x="3947531" y="40654"/>
            <a:ext cx="8309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Çift</a:t>
            </a:r>
            <a:r>
              <a:rPr lang="en-US" sz="140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tıkla</a:t>
            </a:r>
            <a:endParaRPr lang="tr-TR" sz="1400" dirty="0">
              <a:solidFill>
                <a:srgbClr val="FF0000"/>
              </a:solidFill>
              <a:latin typeface="Tekton Pro" panose="020F0603020208020904" pitchFamily="34" charset="-94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0"/>
            <a:ext cx="6080000" cy="3420000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8035976" y="1292540"/>
            <a:ext cx="2031325" cy="4154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05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Otomatik</a:t>
            </a:r>
            <a:r>
              <a:rPr lang="en-US" sz="105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05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olarak</a:t>
            </a:r>
            <a:r>
              <a:rPr lang="en-US" sz="105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05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koyulan</a:t>
            </a:r>
            <a:r>
              <a:rPr lang="en-US" sz="105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05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noktanın</a:t>
            </a:r>
            <a:r>
              <a:rPr lang="en-US" sz="105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</a:p>
          <a:p>
            <a:pPr algn="ctr"/>
            <a:r>
              <a:rPr lang="en-US" sz="1050" dirty="0" err="1">
                <a:solidFill>
                  <a:srgbClr val="FF0000"/>
                </a:solidFill>
                <a:latin typeface="Tekton Pro" panose="020F0603020208020904" pitchFamily="34" charset="-94"/>
              </a:rPr>
              <a:t>p</a:t>
            </a:r>
            <a:r>
              <a:rPr lang="en-US" sz="105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iksel</a:t>
            </a:r>
            <a:r>
              <a:rPr lang="en-US" sz="105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05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olarak</a:t>
            </a:r>
            <a:r>
              <a:rPr lang="en-US" sz="1050" dirty="0" smtClean="0">
                <a:solidFill>
                  <a:srgbClr val="FF0000"/>
                </a:solidFill>
                <a:latin typeface="Tekton Pro" panose="020F0603020208020904" pitchFamily="34" charset="-94"/>
              </a:rPr>
              <a:t> </a:t>
            </a:r>
            <a:r>
              <a:rPr lang="en-US" sz="1050" dirty="0" err="1" smtClean="0">
                <a:solidFill>
                  <a:srgbClr val="FF0000"/>
                </a:solidFill>
                <a:latin typeface="Tekton Pro" panose="020F0603020208020904" pitchFamily="34" charset="-94"/>
              </a:rPr>
              <a:t>gösterimi</a:t>
            </a:r>
            <a:endParaRPr lang="tr-TR" sz="1050" dirty="0">
              <a:solidFill>
                <a:srgbClr val="FF0000"/>
              </a:solidFill>
              <a:latin typeface="Tekton Pro" panose="020F0603020208020904" pitchFamily="34" charset="-94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6572" y="3420000"/>
            <a:ext cx="6080000" cy="3420000"/>
          </a:xfrm>
          <a:prstGeom prst="rect">
            <a:avLst/>
          </a:prstGeom>
        </p:spPr>
      </p:pic>
      <p:cxnSp>
        <p:nvCxnSpPr>
          <p:cNvPr id="14" name="Düz Ok Bağlayıcısı 13"/>
          <p:cNvCxnSpPr/>
          <p:nvPr/>
        </p:nvCxnSpPr>
        <p:spPr>
          <a:xfrm flipH="1">
            <a:off x="8653347" y="2419815"/>
            <a:ext cx="498653" cy="24198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033906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1041</TotalTime>
  <Words>45</Words>
  <Application>Microsoft Office PowerPoint</Application>
  <PresentationFormat>Geniş ekran</PresentationFormat>
  <Paragraphs>17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Gill Sans MT</vt:lpstr>
      <vt:lpstr>Tekton Pro</vt:lpstr>
      <vt:lpstr>Gallery</vt:lpstr>
      <vt:lpstr>JEM434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272</cp:revision>
  <dcterms:created xsi:type="dcterms:W3CDTF">2020-10-16T08:01:35Z</dcterms:created>
  <dcterms:modified xsi:type="dcterms:W3CDTF">2021-04-02T10:23:02Z</dcterms:modified>
</cp:coreProperties>
</file>