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1430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2646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114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978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1669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477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98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757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6538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92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459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4149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204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Geniş ekran</PresentationFormat>
  <Paragraphs>0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elif gokceaeslan</dc:creator>
  <cp:lastModifiedBy>elif gokceaeslan</cp:lastModifiedBy>
  <cp:revision>1</cp:revision>
  <dcterms:created xsi:type="dcterms:W3CDTF">2020-03-16T12:05:51Z</dcterms:created>
  <dcterms:modified xsi:type="dcterms:W3CDTF">2020-03-16T12:06:11Z</dcterms:modified>
</cp:coreProperties>
</file>