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43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64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11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97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66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4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9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7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53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9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5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14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204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elif gokceaeslan</dc:creator>
  <cp:lastModifiedBy>elif gokceaeslan</cp:lastModifiedBy>
  <cp:revision>1</cp:revision>
  <dcterms:created xsi:type="dcterms:W3CDTF">2020-03-16T12:05:51Z</dcterms:created>
  <dcterms:modified xsi:type="dcterms:W3CDTF">2020-03-16T12:06:11Z</dcterms:modified>
</cp:coreProperties>
</file>