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58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3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36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73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28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12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0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18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0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30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0E0B-3FB4-43C0-8C67-4EA2F59F764F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15392-09B0-4552-820B-63EA7F17F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6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mantech.com/2020/05/21/elektronik-su-yonetimi/" TargetMode="External"/><Relationship Id="rId2" Type="http://schemas.openxmlformats.org/officeDocument/2006/relationships/hyperlink" Target="https://elmantech.com/soke-ovasi-akilli-sulama-sistemi-ve-entegrasyon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ulafon.com/" TargetMode="External"/><Relationship Id="rId4" Type="http://schemas.openxmlformats.org/officeDocument/2006/relationships/hyperlink" Target="https://elmantech.com/dsi-genel-mudurlugumuzun-daveti-uzerine-urettigimiz-urunlerin-kullanilmis-oldugu-projelerin-sunumu-yapild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58919"/>
          </a:xfrm>
        </p:spPr>
        <p:txBody>
          <a:bodyPr>
            <a:normAutofit/>
          </a:bodyPr>
          <a:lstStyle/>
          <a:p>
            <a:r>
              <a:rPr lang="tr-TR" sz="8000" b="1" dirty="0" smtClean="0"/>
              <a:t>SULAMA SİSTEMLERİ OTOMASYONU</a:t>
            </a:r>
            <a:br>
              <a:rPr lang="tr-TR" sz="8000" b="1" dirty="0" smtClean="0"/>
            </a:br>
            <a:r>
              <a:rPr lang="tr-TR" sz="8000" b="1" dirty="0" err="1" smtClean="0"/>
              <a:t>HAFTA2</a:t>
            </a:r>
            <a:endParaRPr lang="tr-TR" sz="8000" b="1" dirty="0"/>
          </a:p>
        </p:txBody>
      </p:sp>
    </p:spTree>
    <p:extLst>
      <p:ext uri="{BB962C8B-B14F-4D97-AF65-F5344CB8AC3E}">
        <p14:creationId xmlns:p14="http://schemas.microsoft.com/office/powerpoint/2010/main" val="378154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7176" y="575048"/>
            <a:ext cx="10515600" cy="608124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hlinkClick r:id="rId2"/>
              </a:rPr>
              <a:t>https://elmantech.com/</a:t>
            </a:r>
          </a:p>
          <a:p>
            <a:pPr marL="0" indent="0">
              <a:buNone/>
            </a:pPr>
            <a:endParaRPr lang="tr-TR" dirty="0">
              <a:hlinkClick r:id="rId2"/>
            </a:endParaRPr>
          </a:p>
          <a:p>
            <a:pPr marL="0" indent="0">
              <a:buNone/>
            </a:pPr>
            <a:r>
              <a:rPr lang="tr-TR" dirty="0" smtClean="0">
                <a:hlinkClick r:id="rId2"/>
              </a:rPr>
              <a:t>https://elmantech.com/soke-ovasi-akilli-sulama-sistemi-ve-entegrasyonu/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hlinkClick r:id="rId3"/>
              </a:rPr>
              <a:t>https://elmantech.com/2020/05/21/elektronik-su-yonetimi/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hlinkClick r:id="rId4"/>
              </a:rPr>
              <a:t>https://elmantech.com/dsi-genel-mudurlugumuzun-daveti-uzerine-urettigimiz-urunlerin-kullanilmis-oldugu-projelerin-sunumu-yapildi/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>
                <a:hlinkClick r:id="rId5"/>
              </a:rPr>
              <a:t>http://sulafon.com</a:t>
            </a:r>
            <a:r>
              <a:rPr lang="tr-TR" smtClean="0">
                <a:hlinkClick r:id="rId5"/>
              </a:rPr>
              <a:t>/</a:t>
            </a:r>
            <a:endParaRPr lang="tr-TR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6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Geniş ekran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SULAMA SİSTEMLERİ OTOMASYONU HAFTA2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SULAMA SİSTEMLERİ OTOMASYONU HAFTA2</dc:title>
  <dc:creator>Zeliha YILDIRIM</dc:creator>
  <cp:lastModifiedBy>YEY</cp:lastModifiedBy>
  <cp:revision>2</cp:revision>
  <dcterms:created xsi:type="dcterms:W3CDTF">2021-03-12T05:17:52Z</dcterms:created>
  <dcterms:modified xsi:type="dcterms:W3CDTF">2021-08-17T10:52:59Z</dcterms:modified>
</cp:coreProperties>
</file>