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0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09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46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13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8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11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81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0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4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2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67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6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99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JEM </a:t>
            </a:r>
            <a:r>
              <a:rPr lang="en-US" b="1" dirty="0" smtClean="0"/>
              <a:t>227 GEMOLOJİ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3724"/>
            <a:ext cx="9144000" cy="165576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440" y="789486"/>
            <a:ext cx="1440000" cy="14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000" y="68160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5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99983" y="1530267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/>
              <a:t>Gemolojiye</a:t>
            </a:r>
            <a:r>
              <a:rPr lang="en-US" dirty="0"/>
              <a:t> </a:t>
            </a:r>
            <a:r>
              <a:rPr lang="en-US" dirty="0" err="1"/>
              <a:t>Giriş</a:t>
            </a:r>
            <a:r>
              <a:rPr lang="en-US" dirty="0"/>
              <a:t>,  </a:t>
            </a:r>
            <a:r>
              <a:rPr lang="en-US" dirty="0" err="1"/>
              <a:t>Tarihçe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Kavramlar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tr-TR" dirty="0"/>
          </a:p>
        </p:txBody>
      </p:sp>
      <p:pic>
        <p:nvPicPr>
          <p:cNvPr id="1026" name="Picture 2" descr="GEM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787" y="2252890"/>
            <a:ext cx="6448425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22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Tarihçesi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Önemi</a:t>
            </a:r>
            <a:endParaRPr lang="tr-TR" dirty="0"/>
          </a:p>
        </p:txBody>
      </p:sp>
      <p:pic>
        <p:nvPicPr>
          <p:cNvPr id="2050" name="Picture 2" descr="İlgili res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5294"/>
            <a:ext cx="657225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İlgili resim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1715294"/>
            <a:ext cx="5619750" cy="4596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810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Gemolojiye</a:t>
            </a:r>
            <a:r>
              <a:rPr lang="en-US" dirty="0" smtClean="0"/>
              <a:t> </a:t>
            </a:r>
            <a:r>
              <a:rPr lang="en-US" dirty="0" err="1" smtClean="0"/>
              <a:t>verilen</a:t>
            </a:r>
            <a:r>
              <a:rPr lang="en-US" dirty="0" smtClean="0"/>
              <a:t> </a:t>
            </a:r>
            <a:r>
              <a:rPr lang="en-US" dirty="0" err="1" smtClean="0"/>
              <a:t>Önem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https://adventuresingeology.files.wordpress.com/2012/02/diavik-model.jpg?w=4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700" y="1825625"/>
            <a:ext cx="7099492" cy="448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37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29062" y="5722270"/>
            <a:ext cx="10515600" cy="885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200" b="1" smtClean="0"/>
              <a:t>Minerallerin sınıflandırılması ve doğa bilimi ile ilişkisi</a:t>
            </a:r>
            <a:endParaRPr lang="en-US" sz="3200" b="1" smtClean="0"/>
          </a:p>
          <a:p>
            <a:pPr algn="ctr"/>
            <a:endParaRPr lang="en-US" sz="3200" b="1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tr-TR" sz="3200" b="1" dirty="0"/>
          </a:p>
        </p:txBody>
      </p:sp>
      <p:pic>
        <p:nvPicPr>
          <p:cNvPr id="5" name="Picture 2" descr="http://images.slideplayer.com/23/6883252/slides/slide_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" t="7074" r="2499" b="1848"/>
          <a:stretch/>
        </p:blipFill>
        <p:spPr bwMode="auto">
          <a:xfrm>
            <a:off x="216568" y="136358"/>
            <a:ext cx="11758863" cy="6721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936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https://i.pinimg.com/736x/13/b0/77/13b0774cb45c242bf337b0229ed80050--crystal-geode-agate-geo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80"/>
            <a:ext cx="12192000" cy="678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543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23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JEM 227 GEMOLOJİ</vt:lpstr>
      <vt:lpstr>PowerPoint Presentation</vt:lpstr>
      <vt:lpstr>Tarihçesi ve Önemi</vt:lpstr>
      <vt:lpstr>Gemolojiye verilen Önem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Yusuf Kagan KADIOGLU</dc:creator>
  <cp:lastModifiedBy>Yusuf Kagan KADIOGLU</cp:lastModifiedBy>
  <cp:revision>15</cp:revision>
  <dcterms:created xsi:type="dcterms:W3CDTF">2018-02-08T13:34:19Z</dcterms:created>
  <dcterms:modified xsi:type="dcterms:W3CDTF">2018-02-11T17:58:31Z</dcterms:modified>
</cp:coreProperties>
</file>