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SEBEPSİZ ZENGİNLEŞMEDEN</a:t>
            </a:r>
            <a:br>
              <a:rPr lang="tr-TR" dirty="0" smtClean="0"/>
            </a:br>
            <a:r>
              <a:rPr lang="tr-TR" dirty="0" smtClean="0"/>
              <a:t>DOĞAN BORÇLAR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Sebepsiz Zenginleşme Kavramı ve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Sebepsiz zenginleşme, bir kimsenin malvarlığının haklı bir sebep olmaksızın bir başkasının malvarlığı aleyhine bozulmasıdır.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Sebepsiz zenginleşmeden söz edebilmek için;</a:t>
            </a:r>
          </a:p>
          <a:p>
            <a:pPr marL="0" indent="0">
              <a:buNone/>
            </a:pPr>
            <a:r>
              <a:rPr lang="tr-TR" dirty="0" smtClean="0"/>
              <a:t>Zenginleşme olmalı</a:t>
            </a:r>
          </a:p>
          <a:p>
            <a:pPr marL="0" indent="0">
              <a:buNone/>
            </a:pPr>
            <a:r>
              <a:rPr lang="tr-TR" dirty="0" smtClean="0"/>
              <a:t>Zenginleşme başkasının malvarlığı aleyhine olmalı</a:t>
            </a:r>
          </a:p>
          <a:p>
            <a:pPr marL="0" indent="0">
              <a:buNone/>
            </a:pPr>
            <a:r>
              <a:rPr lang="tr-TR" dirty="0" smtClean="0"/>
              <a:t>Zenginleşme ile üçüncü kişinin malvarlığındaki azalma arasında illiyet bağı bulunmalıdır. 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Tx/>
              <a:buChar char="-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Sebepsiz zenginleşenin zenginleşmeye konu olan şeyi iade borcu söz konusudur. </a:t>
            </a:r>
          </a:p>
          <a:p>
            <a:pPr marL="0" indent="0">
              <a:buNone/>
            </a:pPr>
            <a:r>
              <a:rPr lang="tr-TR" sz="2400" dirty="0" smtClean="0"/>
              <a:t>Zenginleşen iyiniyetli ise zenginleşmeye konu şeyin hasarından kaybolmasından sorumlu değildir. Fakat bu şey mevcutsa onu ve elde ettiği semereleri iade etmelidir. </a:t>
            </a:r>
          </a:p>
          <a:p>
            <a:pPr marL="0" indent="0">
              <a:buNone/>
            </a:pPr>
            <a:r>
              <a:rPr lang="tr-TR" sz="2400" dirty="0" smtClean="0"/>
              <a:t>Zenginleşen kötü niyetli ise şeyin hasarı ve kaybolmasından da sorumludur. Bununla birlikte şeyi (ya da ikame değerini) ve elde ettiği semereleri iade etmelidir.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Sebepsiz zenginleşme davası;</a:t>
            </a:r>
          </a:p>
          <a:p>
            <a:pPr marL="0" indent="0">
              <a:buNone/>
            </a:pPr>
            <a:r>
              <a:rPr lang="tr-TR" dirty="0" smtClean="0"/>
              <a:t>- Zenginleşme konusu şeyin mülkiyeti zenginleşene geçmediyse,</a:t>
            </a:r>
          </a:p>
          <a:p>
            <a:pPr marL="0" indent="0">
              <a:buNone/>
            </a:pPr>
            <a:r>
              <a:rPr lang="tr-TR" dirty="0" smtClean="0"/>
              <a:t>- Borç zamanaşımına uğradıysa,</a:t>
            </a:r>
          </a:p>
          <a:p>
            <a:pPr>
              <a:buFontTx/>
              <a:buChar char="-"/>
            </a:pPr>
            <a:r>
              <a:rPr lang="tr-TR" dirty="0" smtClean="0"/>
              <a:t>Zenginleşme konusu, hukuka ve ahlaka aykırı sebeple elde edildiyse açılamaz.</a:t>
            </a:r>
          </a:p>
          <a:p>
            <a:pPr>
              <a:buFontTx/>
              <a:buChar char="-"/>
            </a:pPr>
            <a:endParaRPr lang="tr-TR" dirty="0"/>
          </a:p>
          <a:p>
            <a:pPr>
              <a:buFontTx/>
              <a:buChar char="-"/>
            </a:pPr>
            <a:r>
              <a:rPr lang="tr-TR" dirty="0" smtClean="0"/>
              <a:t>Sebepsiz zenginleşme davası 2-10 yıllık zamanaşımı </a:t>
            </a:r>
            <a:r>
              <a:rPr lang="tr-TR" smtClean="0"/>
              <a:t>süresine tabidir. </a:t>
            </a:r>
            <a:endParaRPr lang="tr-TR" dirty="0" smtClean="0"/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81</TotalTime>
  <Words>144</Words>
  <Application>Microsoft Office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 SEBEPSİZ ZENGİNLEŞMEDEN DOĞAN BORÇLAR  </vt:lpstr>
      <vt:lpstr>Sebepsiz Zenginleşme Kavramı ve Şartları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6</cp:revision>
  <dcterms:created xsi:type="dcterms:W3CDTF">2018-03-17T21:06:51Z</dcterms:created>
  <dcterms:modified xsi:type="dcterms:W3CDTF">2018-03-19T22:57:28Z</dcterms:modified>
</cp:coreProperties>
</file>