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C49A-AA81-4561-9B6F-7BDBF91F829E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01B4-CD48-46A6-A6C2-71FE00FE39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21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6C49A-AA81-4561-9B6F-7BDBF91F829E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01B4-CD48-46A6-A6C2-71FE00FE39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79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 i="1" smtClean="0">
                <a:solidFill>
                  <a:schemeClr val="tx1"/>
                </a:solidFill>
                <a:latin typeface="Palatino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Palatino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Palatino" charset="0"/>
              </a:rPr>
              <a:t>Evolution of Woody and Seed Plants</a:t>
            </a:r>
            <a:endParaRPr lang="en-US" altLang="tr-TR" b="1" i="1" smtClean="0">
              <a:solidFill>
                <a:schemeClr val="tx1"/>
              </a:solidFill>
              <a:latin typeface="Palatino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672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024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597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384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51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b="1" smtClean="0">
                <a:solidFill>
                  <a:srgbClr val="FF0000"/>
                </a:solidFill>
              </a:rPr>
              <a:t>Adaptive significance of seeds</a:t>
            </a:r>
            <a:endParaRPr lang="en-US" altLang="tr-TR" sz="3600" b="1" smtClean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10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b="1" smtClean="0">
                <a:solidFill>
                  <a:srgbClr val="ED181E"/>
                </a:solidFill>
              </a:rPr>
              <a:t>eustele </a:t>
            </a:r>
            <a:r>
              <a:rPr lang="en-US" altLang="tr-TR" sz="3600" smtClean="0">
                <a:solidFill>
                  <a:srgbClr val="ED181E"/>
                </a:solidFill>
              </a:rPr>
              <a:t>– single ring of vascular bundles</a:t>
            </a:r>
            <a:endParaRPr lang="en-US" altLang="tr-TR" sz="3600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35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ARCHEOPTERIS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16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“PTERIDOSPERMS” — “SEED FERNS”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003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/>
              <a:t>Medullosa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011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481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086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9749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smtClean="0">
                <a:solidFill>
                  <a:srgbClr val="FF0000"/>
                </a:solidFill>
              </a:rPr>
              <a:t>Cycadophyta – Cycads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3312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Extant Cycads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125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Ginkgophyta—Ginkgo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37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smtClean="0"/>
              <a:t>Ginkgo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688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584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2400" smtClean="0">
                <a:solidFill>
                  <a:srgbClr val="FF0000"/>
                </a:solidFill>
              </a:rPr>
              <a:t>Secondary growth from </a:t>
            </a:r>
            <a:r>
              <a:rPr lang="en-US" altLang="tr-TR" sz="2400" b="1" smtClean="0">
                <a:solidFill>
                  <a:srgbClr val="FF0000"/>
                </a:solidFill>
              </a:rPr>
              <a:t>lateral meristems</a:t>
            </a:r>
            <a:r>
              <a:rPr lang="en-US" altLang="tr-TR" sz="2400" smtClean="0">
                <a:solidFill>
                  <a:srgbClr val="FF0000"/>
                </a:solidFill>
              </a:rPr>
              <a:t>: </a:t>
            </a:r>
            <a:br>
              <a:rPr lang="en-US" altLang="tr-TR" sz="2400" smtClean="0">
                <a:solidFill>
                  <a:srgbClr val="FF0000"/>
                </a:solidFill>
              </a:rPr>
            </a:br>
            <a:r>
              <a:rPr lang="en-US" altLang="tr-TR" sz="2400" b="1" smtClean="0">
                <a:solidFill>
                  <a:srgbClr val="FF0000"/>
                </a:solidFill>
              </a:rPr>
              <a:t>vascular cambium </a:t>
            </a:r>
            <a:r>
              <a:rPr lang="en-US" altLang="tr-TR" sz="2400" smtClean="0">
                <a:solidFill>
                  <a:srgbClr val="FF0000"/>
                </a:solidFill>
              </a:rPr>
              <a:t>&amp; </a:t>
            </a:r>
            <a:r>
              <a:rPr lang="en-US" altLang="tr-TR" sz="2400" b="1" smtClean="0">
                <a:solidFill>
                  <a:srgbClr val="FF0000"/>
                </a:solidFill>
              </a:rPr>
              <a:t>cork cambium</a:t>
            </a:r>
            <a:r>
              <a:rPr lang="en-US" altLang="tr-TR" sz="2400" smtClean="0">
                <a:solidFill>
                  <a:srgbClr val="FF0000"/>
                </a:solidFill>
              </a:rPr>
              <a:t>.</a:t>
            </a:r>
            <a:endParaRPr lang="en-US" altLang="tr-TR" sz="2400" smtClean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572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008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200" b="1" smtClean="0">
                <a:solidFill>
                  <a:srgbClr val="FF0000"/>
                </a:solidFill>
              </a:rPr>
              <a:t>Seed</a:t>
            </a:r>
            <a:r>
              <a:rPr lang="en-US" altLang="tr-TR" sz="3200" smtClean="0">
                <a:solidFill>
                  <a:srgbClr val="FF0000"/>
                </a:solidFill>
              </a:rPr>
              <a:t/>
            </a:r>
            <a:br>
              <a:rPr lang="en-US" altLang="tr-TR" sz="3200" smtClean="0">
                <a:solidFill>
                  <a:srgbClr val="FF0000"/>
                </a:solidFill>
              </a:rPr>
            </a:br>
            <a:r>
              <a:rPr lang="en-US" altLang="tr-TR" sz="3200" smtClean="0">
                <a:solidFill>
                  <a:srgbClr val="FF0000"/>
                </a:solidFill>
              </a:rPr>
              <a:t>= </a:t>
            </a:r>
            <a:r>
              <a:rPr lang="en-US" altLang="tr-TR" sz="3200" b="1" smtClean="0">
                <a:solidFill>
                  <a:srgbClr val="FF0000"/>
                </a:solidFill>
              </a:rPr>
              <a:t>embryo </a:t>
            </a:r>
            <a:r>
              <a:rPr lang="en-US" altLang="tr-TR" sz="3200" smtClean="0">
                <a:solidFill>
                  <a:srgbClr val="FF0000"/>
                </a:solidFill>
              </a:rPr>
              <a:t>enclosed by </a:t>
            </a:r>
            <a:r>
              <a:rPr lang="en-US" altLang="tr-TR" sz="3200" b="1" smtClean="0">
                <a:solidFill>
                  <a:srgbClr val="FF0000"/>
                </a:solidFill>
              </a:rPr>
              <a:t>nutritive tissue</a:t>
            </a:r>
            <a:r>
              <a:rPr lang="en-US" altLang="tr-TR" sz="3200" smtClean="0">
                <a:solidFill>
                  <a:srgbClr val="FF0000"/>
                </a:solidFill>
              </a:rPr>
              <a:t>, surrounded by </a:t>
            </a:r>
            <a:r>
              <a:rPr lang="en-US" altLang="tr-TR" sz="3200" b="1" smtClean="0">
                <a:solidFill>
                  <a:srgbClr val="FF0000"/>
                </a:solidFill>
              </a:rPr>
              <a:t>seed coat</a:t>
            </a:r>
            <a:endParaRPr lang="en-US" altLang="tr-TR" sz="3200" b="1" smtClean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965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smtClean="0">
                <a:solidFill>
                  <a:srgbClr val="FF0000"/>
                </a:solidFill>
              </a:rPr>
              <a:t>Seed Evolution</a:t>
            </a:r>
            <a:endParaRPr lang="en-US" altLang="tr-TR" sz="3600" smtClean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71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751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28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Ekran Gösterisi (4:3)</PresentationFormat>
  <Paragraphs>13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Palatino</vt:lpstr>
      <vt:lpstr>Office Teması</vt:lpstr>
      <vt:lpstr> Evolution of Woody and Seed Plants</vt:lpstr>
      <vt:lpstr>PowerPoint Sunusu</vt:lpstr>
      <vt:lpstr>PowerPoint Sunusu</vt:lpstr>
      <vt:lpstr>Secondary growth from lateral meristems:  vascular cambium &amp; cork cambium.</vt:lpstr>
      <vt:lpstr>PowerPoint Sunusu</vt:lpstr>
      <vt:lpstr>Seed = embryo enclosed by nutritive tissue, surrounded by seed coat</vt:lpstr>
      <vt:lpstr>Seed Evolution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Adaptive significance of seeds</vt:lpstr>
      <vt:lpstr>eustele – single ring of vascular bundles</vt:lpstr>
      <vt:lpstr>ARCHEOPTERIS </vt:lpstr>
      <vt:lpstr>“PTERIDOSPERMS” — “SEED FERNS” </vt:lpstr>
      <vt:lpstr>Medullosa</vt:lpstr>
      <vt:lpstr>PowerPoint Sunusu</vt:lpstr>
      <vt:lpstr>PowerPoint Sunusu</vt:lpstr>
      <vt:lpstr>Cycadophyta – Cycads</vt:lpstr>
      <vt:lpstr>Extant Cycads </vt:lpstr>
      <vt:lpstr>Ginkgophyta—Ginkgo </vt:lpstr>
      <vt:lpstr>Ginkgo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Evolution of Woody and Seed Plants</dc:title>
  <dc:creator>isabaskose@gmail.com</dc:creator>
  <cp:lastModifiedBy>isabaskose@gmail.com</cp:lastModifiedBy>
  <cp:revision>1</cp:revision>
  <dcterms:created xsi:type="dcterms:W3CDTF">2020-01-24T12:55:41Z</dcterms:created>
  <dcterms:modified xsi:type="dcterms:W3CDTF">2020-01-24T12:55:41Z</dcterms:modified>
</cp:coreProperties>
</file>