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3" d="100"/>
          <a:sy n="73" d="100"/>
        </p:scale>
        <p:origin x="78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png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png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png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png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441B35-2EDF-4968-B299-7F016379E217}" type="datetimeFigureOut">
              <a:rPr lang="tr-TR" smtClean="0"/>
              <a:t>23.01.2020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2AC40E-F499-4F7A-9592-BE3BE9554C9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665427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441B35-2EDF-4968-B299-7F016379E217}" type="datetimeFigureOut">
              <a:rPr lang="tr-TR" smtClean="0"/>
              <a:t>23.01.2020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2AC40E-F499-4F7A-9592-BE3BE9554C9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477565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441B35-2EDF-4968-B299-7F016379E217}" type="datetimeFigureOut">
              <a:rPr lang="tr-TR" smtClean="0"/>
              <a:t>23.01.2020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2AC40E-F499-4F7A-9592-BE3BE9554C9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4130160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>
  <p:cSld name="Başlık, Metin ve Küçü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422400" y="304800"/>
            <a:ext cx="10363200" cy="1143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sz="half" idx="1"/>
          </p:nvPr>
        </p:nvSpPr>
        <p:spPr>
          <a:xfrm>
            <a:off x="1422400" y="1676400"/>
            <a:ext cx="5080000" cy="411480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Çevrimiçi Resim Yer Tutucusu 3"/>
          <p:cNvSpPr>
            <a:spLocks noGrp="1"/>
          </p:cNvSpPr>
          <p:nvPr>
            <p:ph type="clipArt" sz="half" idx="2"/>
          </p:nvPr>
        </p:nvSpPr>
        <p:spPr>
          <a:xfrm>
            <a:off x="6705600" y="1676400"/>
            <a:ext cx="5080000" cy="4114800"/>
          </a:xfrm>
        </p:spPr>
        <p:txBody>
          <a:bodyPr/>
          <a:lstStyle/>
          <a:p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>
          <a:xfrm>
            <a:off x="1422400" y="6324600"/>
            <a:ext cx="2540000" cy="457200"/>
          </a:xfrm>
        </p:spPr>
        <p:txBody>
          <a:bodyPr/>
          <a:lstStyle>
            <a:lvl1pPr>
              <a:defRPr/>
            </a:lvl1pPr>
          </a:lstStyle>
          <a:p>
            <a:endParaRPr lang="tr-TR" alt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>
          <a:xfrm>
            <a:off x="4673600" y="6324600"/>
            <a:ext cx="3860800" cy="457200"/>
          </a:xfrm>
        </p:spPr>
        <p:txBody>
          <a:bodyPr/>
          <a:lstStyle>
            <a:lvl1pPr>
              <a:defRPr/>
            </a:lvl1pPr>
          </a:lstStyle>
          <a:p>
            <a:endParaRPr lang="tr-TR" alt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>
          <a:xfrm>
            <a:off x="9245600" y="6324600"/>
            <a:ext cx="2540000" cy="457200"/>
          </a:xfrm>
        </p:spPr>
        <p:txBody>
          <a:bodyPr/>
          <a:lstStyle>
            <a:lvl1pPr>
              <a:defRPr/>
            </a:lvl1pPr>
          </a:lstStyle>
          <a:p>
            <a:fld id="{0D3E960A-A007-42DE-8190-0837005866F2}" type="slidenum">
              <a:rPr lang="tr-TR" altLang="tr-TR"/>
              <a:pPr/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6951422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441B35-2EDF-4968-B299-7F016379E217}" type="datetimeFigureOut">
              <a:rPr lang="tr-TR" smtClean="0"/>
              <a:t>23.01.2020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2AC40E-F499-4F7A-9592-BE3BE9554C9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843810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441B35-2EDF-4968-B299-7F016379E217}" type="datetimeFigureOut">
              <a:rPr lang="tr-TR" smtClean="0"/>
              <a:t>23.01.2020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2AC40E-F499-4F7A-9592-BE3BE9554C9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89114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441B35-2EDF-4968-B299-7F016379E217}" type="datetimeFigureOut">
              <a:rPr lang="tr-TR" smtClean="0"/>
              <a:t>23.01.2020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2AC40E-F499-4F7A-9592-BE3BE9554C9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571597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441B35-2EDF-4968-B299-7F016379E217}" type="datetimeFigureOut">
              <a:rPr lang="tr-TR" smtClean="0"/>
              <a:t>23.01.2020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2AC40E-F499-4F7A-9592-BE3BE9554C9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369697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441B35-2EDF-4968-B299-7F016379E217}" type="datetimeFigureOut">
              <a:rPr lang="tr-TR" smtClean="0"/>
              <a:t>23.01.2020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2AC40E-F499-4F7A-9592-BE3BE9554C9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483525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441B35-2EDF-4968-B299-7F016379E217}" type="datetimeFigureOut">
              <a:rPr lang="tr-TR" smtClean="0"/>
              <a:t>23.01.2020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2AC40E-F499-4F7A-9592-BE3BE9554C9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978728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441B35-2EDF-4968-B299-7F016379E217}" type="datetimeFigureOut">
              <a:rPr lang="tr-TR" smtClean="0"/>
              <a:t>23.01.2020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2AC40E-F499-4F7A-9592-BE3BE9554C9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403303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441B35-2EDF-4968-B299-7F016379E217}" type="datetimeFigureOut">
              <a:rPr lang="tr-TR" smtClean="0"/>
              <a:t>23.01.2020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2AC40E-F499-4F7A-9592-BE3BE9554C9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112477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441B35-2EDF-4968-B299-7F016379E217}" type="datetimeFigureOut">
              <a:rPr lang="tr-TR" smtClean="0"/>
              <a:t>23.01.2020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2AC40E-F499-4F7A-9592-BE3BE9554C9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931683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hyperlink" Target="&#199;&#304;M%20ALAN%20B&#304;TK&#304;LER&#304;.ppt" TargetMode="Externa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5.vml"/><Relationship Id="rId4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1260566" y="1687286"/>
            <a:ext cx="7772400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altLang="tr-TR" dirty="0" smtClean="0"/>
              <a:t>Çim Alanları Ekim</a:t>
            </a:r>
            <a:endParaRPr lang="tr-TR" altLang="tr-TR" dirty="0"/>
          </a:p>
        </p:txBody>
      </p:sp>
    </p:spTree>
    <p:extLst>
      <p:ext uri="{BB962C8B-B14F-4D97-AF65-F5344CB8AC3E}">
        <p14:creationId xmlns:p14="http://schemas.microsoft.com/office/powerpoint/2010/main" val="218812787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86" name="Rectangle 10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/>
              <a:t>Yüksek Kaliteli Tohum Satın Almak</a:t>
            </a:r>
          </a:p>
        </p:txBody>
      </p:sp>
      <p:sp>
        <p:nvSpPr>
          <p:cNvPr id="75787" name="Rectangle 11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tr-TR" altLang="tr-TR"/>
              <a:t>Çim alan oluşturmak uzun süreli bir yatırımdır ve satın aldığınız tohum başarıdaki en önemli elemandır.</a:t>
            </a:r>
          </a:p>
          <a:p>
            <a:endParaRPr lang="tr-TR" altLang="tr-TR"/>
          </a:p>
        </p:txBody>
      </p:sp>
      <p:pic>
        <p:nvPicPr>
          <p:cNvPr id="75788" name="Picture 12"/>
          <p:cNvPicPr>
            <a:picLocks noChangeAspect="1" noChangeArrowheads="1"/>
          </p:cNvPicPr>
          <p:nvPr>
            <p:ph type="clipArt"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292422708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9" name="Rectangle 1029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tr-TR" altLang="tr-TR"/>
          </a:p>
        </p:txBody>
      </p:sp>
      <p:sp>
        <p:nvSpPr>
          <p:cNvPr id="77830" name="Rectangle 1030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tr-TR" altLang="tr-TR"/>
              <a:t>Çevre koşullarınıza ve çim alanın kullanım amacına en iyi uyan </a:t>
            </a:r>
            <a:r>
              <a:rPr lang="tr-TR" altLang="tr-TR">
                <a:hlinkClick r:id="rId2" action="ppaction://hlinkpres?slideindex=1&amp;slidetitle="/>
              </a:rPr>
              <a:t>türü seçiniz</a:t>
            </a:r>
            <a:endParaRPr lang="tr-TR" altLang="tr-TR"/>
          </a:p>
          <a:p>
            <a:pPr>
              <a:lnSpc>
                <a:spcPct val="90000"/>
              </a:lnSpc>
            </a:pPr>
            <a:r>
              <a:rPr lang="tr-TR" altLang="tr-TR"/>
              <a:t>Paketin üstündeki etiketi çok iyi okuyun ancak bu şekilde bilinçli kararlar verebilirsiniz.</a:t>
            </a:r>
          </a:p>
          <a:p>
            <a:pPr>
              <a:lnSpc>
                <a:spcPct val="90000"/>
              </a:lnSpc>
            </a:pPr>
            <a:endParaRPr lang="tr-TR" altLang="tr-TR"/>
          </a:p>
        </p:txBody>
      </p:sp>
      <p:pic>
        <p:nvPicPr>
          <p:cNvPr id="77834" name="Picture 1034" descr="Photo of grass seed content label"/>
          <p:cNvPicPr>
            <a:picLocks noChangeAspect="1" noChangeArrowheads="1"/>
          </p:cNvPicPr>
          <p:nvPr>
            <p:ph type="clipArt"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553200" y="2305051"/>
            <a:ext cx="3810000" cy="285591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148034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8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/>
              <a:t>Çim Ekimi</a:t>
            </a:r>
          </a:p>
        </p:txBody>
      </p:sp>
      <p:sp>
        <p:nvSpPr>
          <p:cNvPr id="52229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tr-TR" altLang="tr-TR"/>
              <a:t>Çimler genellikle tohumu çim halı, stolon, rizom, bitki parçası veya ocağa klon ekimi yoluyla ekilir. </a:t>
            </a:r>
          </a:p>
          <a:p>
            <a:pPr>
              <a:lnSpc>
                <a:spcPct val="90000"/>
              </a:lnSpc>
            </a:pPr>
            <a:r>
              <a:rPr lang="tr-TR" altLang="tr-TR"/>
              <a:t>Seçim büyük ölçüde ektiğini çim bitkisinin türüne, </a:t>
            </a:r>
          </a:p>
          <a:p>
            <a:pPr>
              <a:lnSpc>
                <a:spcPct val="90000"/>
              </a:lnSpc>
            </a:pPr>
            <a:r>
              <a:rPr lang="tr-TR" altLang="tr-TR"/>
              <a:t>zaman sınırlamalarına (tohumdan ekimin tesisi çok yavaştır), </a:t>
            </a:r>
          </a:p>
          <a:p>
            <a:pPr>
              <a:lnSpc>
                <a:spcPct val="90000"/>
              </a:lnSpc>
            </a:pPr>
            <a:r>
              <a:rPr lang="tr-TR" altLang="tr-TR"/>
              <a:t>bütçenize, (çim halı döşemesi en pahalısıdır)</a:t>
            </a:r>
          </a:p>
          <a:p>
            <a:pPr>
              <a:lnSpc>
                <a:spcPct val="90000"/>
              </a:lnSpc>
            </a:pPr>
            <a:r>
              <a:rPr lang="tr-TR" altLang="tr-TR"/>
              <a:t>Yılın zamanına bağlıdır. </a:t>
            </a:r>
          </a:p>
        </p:txBody>
      </p:sp>
    </p:spTree>
    <p:extLst>
      <p:ext uri="{BB962C8B-B14F-4D97-AF65-F5344CB8AC3E}">
        <p14:creationId xmlns:p14="http://schemas.microsoft.com/office/powerpoint/2010/main" val="31803327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/>
              <a:t>Ekim Metotları</a:t>
            </a:r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tr-TR" altLang="tr-TR"/>
              <a:t>Çim alanınız için en iyi seçimi yapmak için aşağıdaki bilgileri inceleyin.</a:t>
            </a:r>
          </a:p>
          <a:p>
            <a:pPr>
              <a:lnSpc>
                <a:spcPct val="90000"/>
              </a:lnSpc>
            </a:pPr>
            <a:r>
              <a:rPr lang="tr-TR" altLang="tr-TR"/>
              <a:t>Tohum</a:t>
            </a:r>
          </a:p>
          <a:p>
            <a:pPr>
              <a:lnSpc>
                <a:spcPct val="90000"/>
              </a:lnSpc>
            </a:pPr>
            <a:r>
              <a:rPr lang="tr-TR" altLang="tr-TR"/>
              <a:t>Çim halı</a:t>
            </a:r>
          </a:p>
          <a:p>
            <a:pPr>
              <a:lnSpc>
                <a:spcPct val="90000"/>
              </a:lnSpc>
            </a:pPr>
            <a:r>
              <a:rPr lang="tr-TR" altLang="tr-TR"/>
              <a:t>stolon, rizom, bitki parçası veya ocağa klon ekimi</a:t>
            </a:r>
          </a:p>
          <a:p>
            <a:pPr>
              <a:lnSpc>
                <a:spcPct val="90000"/>
              </a:lnSpc>
            </a:pPr>
            <a:r>
              <a:rPr lang="tr-TR" altLang="tr-TR"/>
              <a:t>hidro–ekim</a:t>
            </a:r>
          </a:p>
          <a:p>
            <a:pPr>
              <a:lnSpc>
                <a:spcPct val="90000"/>
              </a:lnSpc>
            </a:pPr>
            <a:r>
              <a:rPr lang="tr-TR" altLang="tr-TR"/>
              <a:t>tüm ekim metotları için aynı tohum yatağı hazırlama ve gübre uygulaması yapılır.</a:t>
            </a:r>
          </a:p>
        </p:txBody>
      </p:sp>
      <p:sp>
        <p:nvSpPr>
          <p:cNvPr id="53252" name="Rectangle 4"/>
          <p:cNvSpPr>
            <a:spLocks noChangeArrowheads="1"/>
          </p:cNvSpPr>
          <p:nvPr/>
        </p:nvSpPr>
        <p:spPr bwMode="auto">
          <a:xfrm>
            <a:off x="1524001" y="-5029200"/>
            <a:ext cx="8037513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450700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sz="3600"/>
              <a:t>Ekim Metotlarının Karşılaştırılması</a:t>
            </a:r>
          </a:p>
        </p:txBody>
      </p:sp>
      <p:graphicFrame>
        <p:nvGraphicFramePr>
          <p:cNvPr id="59395" name="Object 3"/>
          <p:cNvGraphicFramePr>
            <a:graphicFrameLocks noChangeAspect="1"/>
          </p:cNvGraphicFramePr>
          <p:nvPr/>
        </p:nvGraphicFramePr>
        <p:xfrm>
          <a:off x="2590800" y="1482726"/>
          <a:ext cx="7837488" cy="5222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" name="Bit Eşlem Resmi" r:id="rId3" imgW="6990476" imgH="4657143" progId="Paint.Picture">
                  <p:embed/>
                </p:oleObj>
              </mc:Choice>
              <mc:Fallback>
                <p:oleObj name="Bit Eşlem Resmi" r:id="rId3" imgW="6990476" imgH="4657143" progId="Paint.Picture">
                  <p:embed/>
                  <p:pic>
                    <p:nvPicPr>
                      <p:cNvPr id="59395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0800" y="1482726"/>
                        <a:ext cx="7837488" cy="52228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9899225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sz="3600"/>
              <a:t>Ekim Metotlarının Karşılaştırılması</a:t>
            </a:r>
          </a:p>
        </p:txBody>
      </p:sp>
      <p:graphicFrame>
        <p:nvGraphicFramePr>
          <p:cNvPr id="60419" name="Object 3"/>
          <p:cNvGraphicFramePr>
            <a:graphicFrameLocks noChangeAspect="1"/>
          </p:cNvGraphicFramePr>
          <p:nvPr/>
        </p:nvGraphicFramePr>
        <p:xfrm>
          <a:off x="2362201" y="1435100"/>
          <a:ext cx="7929563" cy="5346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0" name="Bit Eşlem Resmi" r:id="rId3" imgW="7020905" imgH="4734586" progId="Paint.Picture">
                  <p:embed/>
                </p:oleObj>
              </mc:Choice>
              <mc:Fallback>
                <p:oleObj name="Bit Eşlem Resmi" r:id="rId3" imgW="7020905" imgH="4734586" progId="Paint.Picture">
                  <p:embed/>
                  <p:pic>
                    <p:nvPicPr>
                      <p:cNvPr id="60419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2201" y="1435100"/>
                        <a:ext cx="7929563" cy="5346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7861067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sz="3600"/>
              <a:t>Ekim Metotlarının Karşılaştırılması</a:t>
            </a:r>
          </a:p>
        </p:txBody>
      </p:sp>
      <p:graphicFrame>
        <p:nvGraphicFramePr>
          <p:cNvPr id="66563" name="Object 3"/>
          <p:cNvGraphicFramePr>
            <a:graphicFrameLocks noChangeAspect="1"/>
          </p:cNvGraphicFramePr>
          <p:nvPr/>
        </p:nvGraphicFramePr>
        <p:xfrm>
          <a:off x="1839914" y="1905000"/>
          <a:ext cx="8828087" cy="1943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4" name="Bit Eşlem Resmi" r:id="rId3" imgW="8828571" imgH="1943371" progId="Paint.Picture">
                  <p:embed/>
                </p:oleObj>
              </mc:Choice>
              <mc:Fallback>
                <p:oleObj name="Bit Eşlem Resmi" r:id="rId3" imgW="8828571" imgH="1943371" progId="Paint.Picture">
                  <p:embed/>
                  <p:pic>
                    <p:nvPicPr>
                      <p:cNvPr id="66563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39914" y="1905000"/>
                        <a:ext cx="8828087" cy="1943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3656418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tr-TR" altLang="tr-TR"/>
          </a:p>
        </p:txBody>
      </p:sp>
      <p:graphicFrame>
        <p:nvGraphicFramePr>
          <p:cNvPr id="67587" name="Object 3"/>
          <p:cNvGraphicFramePr>
            <a:graphicFrameLocks noChangeAspect="1"/>
          </p:cNvGraphicFramePr>
          <p:nvPr/>
        </p:nvGraphicFramePr>
        <p:xfrm>
          <a:off x="1671638" y="2147889"/>
          <a:ext cx="8850312" cy="2562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8" name="Bit Eşlem Resmi" r:id="rId3" imgW="8849960" imgH="2561905" progId="Paint.Picture">
                  <p:embed/>
                </p:oleObj>
              </mc:Choice>
              <mc:Fallback>
                <p:oleObj name="Bit Eşlem Resmi" r:id="rId3" imgW="8849960" imgH="2561905" progId="Paint.Picture">
                  <p:embed/>
                  <p:pic>
                    <p:nvPicPr>
                      <p:cNvPr id="67587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1638" y="2147889"/>
                        <a:ext cx="8850312" cy="2562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3978192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tr-TR" altLang="tr-TR"/>
          </a:p>
        </p:txBody>
      </p:sp>
      <p:graphicFrame>
        <p:nvGraphicFramePr>
          <p:cNvPr id="68612" name="Object 4"/>
          <p:cNvGraphicFramePr>
            <a:graphicFrameLocks noChangeAspect="1"/>
          </p:cNvGraphicFramePr>
          <p:nvPr/>
        </p:nvGraphicFramePr>
        <p:xfrm>
          <a:off x="1695450" y="1905000"/>
          <a:ext cx="8802688" cy="304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2" name="Bit Eşlem Resmi" r:id="rId3" imgW="8802329" imgH="3048426" progId="Paint.Picture">
                  <p:embed/>
                </p:oleObj>
              </mc:Choice>
              <mc:Fallback>
                <p:oleObj name="Bit Eşlem Resmi" r:id="rId3" imgW="8802329" imgH="3048426" progId="Paint.Picture">
                  <p:embed/>
                  <p:pic>
                    <p:nvPicPr>
                      <p:cNvPr id="68612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95450" y="1905000"/>
                        <a:ext cx="8802688" cy="304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6968640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/>
              <a:t>Tohumdan Çim Alan Tesisi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tr-TR" altLang="tr-TR"/>
              <a:t>Buğdaygillerin iyi tesis olması için iyi hazırlanmış bir tohum yatağı esastır. </a:t>
            </a:r>
          </a:p>
          <a:p>
            <a:pPr>
              <a:lnSpc>
                <a:spcPct val="90000"/>
              </a:lnSpc>
            </a:pPr>
            <a:r>
              <a:rPr lang="tr-TR" altLang="tr-TR"/>
              <a:t>Ekim için iyi </a:t>
            </a:r>
            <a:r>
              <a:rPr lang="tr-TR" altLang="tr-TR">
                <a:hlinkClick r:id="" action="ppaction://noaction"/>
              </a:rPr>
              <a:t>kaliteli bir tohum alınması </a:t>
            </a:r>
            <a:r>
              <a:rPr lang="tr-TR" altLang="tr-TR"/>
              <a:t>ve toprağın ekim için hazırlanması gerekir. </a:t>
            </a:r>
          </a:p>
          <a:p>
            <a:pPr>
              <a:lnSpc>
                <a:spcPct val="90000"/>
              </a:lnSpc>
            </a:pPr>
            <a:r>
              <a:rPr lang="tr-TR" altLang="tr-TR"/>
              <a:t>Toprak uygun şekilde hazırlandıktan sonra tohumu </a:t>
            </a:r>
            <a:r>
              <a:rPr lang="tr-TR" altLang="tr-TR">
                <a:hlinkClick r:id="" action="ppaction://noaction"/>
              </a:rPr>
              <a:t>uygun zamanda ve oranda ekmek </a:t>
            </a:r>
            <a:r>
              <a:rPr lang="tr-TR" altLang="tr-TR"/>
              <a:t>gerekir.</a:t>
            </a:r>
          </a:p>
          <a:p>
            <a:pPr>
              <a:lnSpc>
                <a:spcPct val="90000"/>
              </a:lnSpc>
            </a:pPr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42802537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193</Words>
  <Application>Microsoft Office PowerPoint</Application>
  <PresentationFormat>Geniş ekran</PresentationFormat>
  <Paragraphs>25</Paragraphs>
  <Slides>11</Slides>
  <Notes>0</Notes>
  <HiddenSlides>0</HiddenSlides>
  <MMClips>0</MMClips>
  <ScaleCrop>false</ScaleCrop>
  <HeadingPairs>
    <vt:vector size="8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Eklenmiş OLE Hizmet Programları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16" baseType="lpstr">
      <vt:lpstr>Arial</vt:lpstr>
      <vt:lpstr>Calibri</vt:lpstr>
      <vt:lpstr>Calibri Light</vt:lpstr>
      <vt:lpstr>Office Teması</vt:lpstr>
      <vt:lpstr>Bit Eşlem Resmi</vt:lpstr>
      <vt:lpstr>PowerPoint Sunusu</vt:lpstr>
      <vt:lpstr>Çim Ekimi</vt:lpstr>
      <vt:lpstr>Ekim Metotları</vt:lpstr>
      <vt:lpstr>Ekim Metotlarının Karşılaştırılması</vt:lpstr>
      <vt:lpstr>Ekim Metotlarının Karşılaştırılması</vt:lpstr>
      <vt:lpstr>Ekim Metotlarının Karşılaştırılması</vt:lpstr>
      <vt:lpstr>PowerPoint Sunusu</vt:lpstr>
      <vt:lpstr>PowerPoint Sunusu</vt:lpstr>
      <vt:lpstr>Tohumdan Çim Alan Tesisi</vt:lpstr>
      <vt:lpstr>Yüksek Kaliteli Tohum Satın Almak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Selin GEDİK</dc:creator>
  <cp:lastModifiedBy>Selin GEDİK</cp:lastModifiedBy>
  <cp:revision>1</cp:revision>
  <dcterms:created xsi:type="dcterms:W3CDTF">2020-01-23T11:39:30Z</dcterms:created>
  <dcterms:modified xsi:type="dcterms:W3CDTF">2020-01-23T11:42:32Z</dcterms:modified>
</cp:coreProperties>
</file>