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54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75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30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42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673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92456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D3E960A-A007-42DE-8190-0837005866F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514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8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15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35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8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33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1B35-2EDF-4968-B299-7F016379E21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C40E-F499-4F7A-9592-BE3BE955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1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99;&#304;M%20ALAN%20B&#304;TK&#304;LER&#304;.ppt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60566" y="1687286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 smtClean="0"/>
              <a:t>Çim Alanları Ekim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18812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Yüksek Kaliteli Tohum Satın Almak</a:t>
            </a:r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/>
              <a:t>Çim alan oluşturmak uzun süreli bir yatırımdır ve satın aldığınız tohum başarıdaki en önemli elemandır.</a:t>
            </a:r>
          </a:p>
          <a:p>
            <a:endParaRPr lang="tr-TR" altLang="tr-TR"/>
          </a:p>
        </p:txBody>
      </p:sp>
      <p:pic>
        <p:nvPicPr>
          <p:cNvPr id="75788" name="Picture 1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422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7830" name="Rectangle 103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Çevre koşullarınıza ve çim alanın kullanım amacına en iyi uyan </a:t>
            </a:r>
            <a:r>
              <a:rPr lang="tr-TR" altLang="tr-TR">
                <a:hlinkClick r:id="rId2" action="ppaction://hlinkpres?slideindex=1&amp;slidetitle="/>
              </a:rPr>
              <a:t>türü seçiniz</a:t>
            </a:r>
            <a:endParaRPr lang="tr-TR" altLang="tr-TR"/>
          </a:p>
          <a:p>
            <a:pPr>
              <a:lnSpc>
                <a:spcPct val="90000"/>
              </a:lnSpc>
            </a:pPr>
            <a:r>
              <a:rPr lang="tr-TR" altLang="tr-TR"/>
              <a:t>Paketin üstündeki etiketi çok iyi okuyun ancak bu şekilde bilinçli kararlar verebilirsiniz.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  <p:pic>
        <p:nvPicPr>
          <p:cNvPr id="77834" name="Picture 1034" descr="Photo of grass seed content label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305051"/>
            <a:ext cx="3810000" cy="2855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80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Çim Ekimi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Çimler genellikle tohumu çim halı, stolon, rizom, bitki parçası veya ocağa klon ekimi yoluyla ekilir.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Seçim büyük ölçüde ektiğini çim bitkisinin türüne, </a:t>
            </a:r>
          </a:p>
          <a:p>
            <a:pPr>
              <a:lnSpc>
                <a:spcPct val="90000"/>
              </a:lnSpc>
            </a:pPr>
            <a:r>
              <a:rPr lang="tr-TR" altLang="tr-TR"/>
              <a:t>zaman sınırlamalarına (tohumdan ekimin tesisi çok yavaştır),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bütçenize, (çim halı döşemesi en pahalısıdır)</a:t>
            </a:r>
          </a:p>
          <a:p>
            <a:pPr>
              <a:lnSpc>
                <a:spcPct val="90000"/>
              </a:lnSpc>
            </a:pPr>
            <a:r>
              <a:rPr lang="tr-TR" altLang="tr-TR"/>
              <a:t>Yılın zamanına bağlıdır. </a:t>
            </a:r>
          </a:p>
        </p:txBody>
      </p:sp>
    </p:spTree>
    <p:extLst>
      <p:ext uri="{BB962C8B-B14F-4D97-AF65-F5344CB8AC3E}">
        <p14:creationId xmlns:p14="http://schemas.microsoft.com/office/powerpoint/2010/main" val="31803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Ekim Metotları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Çim alanınız için en iyi seçimi yapmak için aşağıdaki bilgileri inceleyin.</a:t>
            </a:r>
          </a:p>
          <a:p>
            <a:pPr>
              <a:lnSpc>
                <a:spcPct val="90000"/>
              </a:lnSpc>
            </a:pPr>
            <a:r>
              <a:rPr lang="tr-TR" altLang="tr-TR"/>
              <a:t>Tohum</a:t>
            </a:r>
          </a:p>
          <a:p>
            <a:pPr>
              <a:lnSpc>
                <a:spcPct val="90000"/>
              </a:lnSpc>
            </a:pPr>
            <a:r>
              <a:rPr lang="tr-TR" altLang="tr-TR"/>
              <a:t>Çim halı</a:t>
            </a:r>
          </a:p>
          <a:p>
            <a:pPr>
              <a:lnSpc>
                <a:spcPct val="90000"/>
              </a:lnSpc>
            </a:pPr>
            <a:r>
              <a:rPr lang="tr-TR" altLang="tr-TR"/>
              <a:t>stolon, rizom, bitki parçası veya ocağa klon ekimi</a:t>
            </a:r>
          </a:p>
          <a:p>
            <a:pPr>
              <a:lnSpc>
                <a:spcPct val="90000"/>
              </a:lnSpc>
            </a:pPr>
            <a:r>
              <a:rPr lang="tr-TR" altLang="tr-TR"/>
              <a:t>hidro–ekim</a:t>
            </a:r>
          </a:p>
          <a:p>
            <a:pPr>
              <a:lnSpc>
                <a:spcPct val="90000"/>
              </a:lnSpc>
            </a:pPr>
            <a:r>
              <a:rPr lang="tr-TR" altLang="tr-TR"/>
              <a:t>tüm ekim metotları için aynı tohum yatağı hazırlama ve gübre uygulaması yapılır.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24001" y="-5029200"/>
            <a:ext cx="8037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7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/>
              <a:t>Ekim Metotlarının Karşılaştırılması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590800" y="1482726"/>
          <a:ext cx="7837488" cy="522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 Eşlem Resmi" r:id="rId3" imgW="6990476" imgH="4657143" progId="Paint.Picture">
                  <p:embed/>
                </p:oleObj>
              </mc:Choice>
              <mc:Fallback>
                <p:oleObj name="Bit Eşlem Resmi" r:id="rId3" imgW="6990476" imgH="4657143" progId="Paint.Picture">
                  <p:embed/>
                  <p:pic>
                    <p:nvPicPr>
                      <p:cNvPr id="593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82726"/>
                        <a:ext cx="7837488" cy="522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992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/>
              <a:t>Ekim Metotlarının Karşılaştırılması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2362201" y="1435100"/>
          <a:ext cx="7929563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 Eşlem Resmi" r:id="rId3" imgW="7020905" imgH="4734586" progId="Paint.Picture">
                  <p:embed/>
                </p:oleObj>
              </mc:Choice>
              <mc:Fallback>
                <p:oleObj name="Bit Eşlem Resmi" r:id="rId3" imgW="7020905" imgH="4734586" progId="Paint.Picture">
                  <p:embed/>
                  <p:pic>
                    <p:nvPicPr>
                      <p:cNvPr id="604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1435100"/>
                        <a:ext cx="7929563" cy="534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10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/>
              <a:t>Ekim Metotlarının Karşılaştırılması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839914" y="1905000"/>
          <a:ext cx="8828087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 Eşlem Resmi" r:id="rId3" imgW="8828571" imgH="1943371" progId="Paint.Picture">
                  <p:embed/>
                </p:oleObj>
              </mc:Choice>
              <mc:Fallback>
                <p:oleObj name="Bit Eşlem Resmi" r:id="rId3" imgW="8828571" imgH="1943371" progId="Paint.Picture">
                  <p:embed/>
                  <p:pic>
                    <p:nvPicPr>
                      <p:cNvPr id="665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4" y="1905000"/>
                        <a:ext cx="8828087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6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671638" y="2147889"/>
          <a:ext cx="8850312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t Eşlem Resmi" r:id="rId3" imgW="8849960" imgH="2561905" progId="Paint.Picture">
                  <p:embed/>
                </p:oleObj>
              </mc:Choice>
              <mc:Fallback>
                <p:oleObj name="Bit Eşlem Resmi" r:id="rId3" imgW="8849960" imgH="2561905" progId="Paint.Picture">
                  <p:embed/>
                  <p:pic>
                    <p:nvPicPr>
                      <p:cNvPr id="67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147889"/>
                        <a:ext cx="8850312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81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695450" y="1905000"/>
          <a:ext cx="8802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Bit Eşlem Resmi" r:id="rId3" imgW="8802329" imgH="3048426" progId="Paint.Picture">
                  <p:embed/>
                </p:oleObj>
              </mc:Choice>
              <mc:Fallback>
                <p:oleObj name="Bit Eşlem Resmi" r:id="rId3" imgW="8802329" imgH="3048426" progId="Paint.Picture">
                  <p:embed/>
                  <p:pic>
                    <p:nvPicPr>
                      <p:cNvPr id="68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1905000"/>
                        <a:ext cx="8802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68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Tohumdan Çim Alan Tesisi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Buğdaygillerin iyi tesis olması için iyi hazırlanmış bir tohum yatağı esastır.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Ekim için iyi </a:t>
            </a:r>
            <a:r>
              <a:rPr lang="tr-TR" altLang="tr-TR">
                <a:hlinkClick r:id="" action="ppaction://noaction"/>
              </a:rPr>
              <a:t>kaliteli bir tohum alınması </a:t>
            </a:r>
            <a:r>
              <a:rPr lang="tr-TR" altLang="tr-TR"/>
              <a:t>ve toprağın ekim için hazırlanması gerekir.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Toprak uygun şekilde hazırlandıktan sonra tohumu </a:t>
            </a:r>
            <a:r>
              <a:rPr lang="tr-TR" altLang="tr-TR">
                <a:hlinkClick r:id="" action="ppaction://noaction"/>
              </a:rPr>
              <a:t>uygun zamanda ve oranda ekmek </a:t>
            </a:r>
            <a:r>
              <a:rPr lang="tr-TR" altLang="tr-TR"/>
              <a:t>gerekir.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8025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193</Words>
  <Application>Microsoft Office PowerPoint</Application>
  <PresentationFormat>Geniş ekran</PresentationFormat>
  <Paragraphs>25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Bit Eşlem Resmi</vt:lpstr>
      <vt:lpstr>PowerPoint Sunusu</vt:lpstr>
      <vt:lpstr>Çim Ekimi</vt:lpstr>
      <vt:lpstr>Ekim Metotları</vt:lpstr>
      <vt:lpstr>Ekim Metotlarının Karşılaştırılması</vt:lpstr>
      <vt:lpstr>Ekim Metotlarının Karşılaştırılması</vt:lpstr>
      <vt:lpstr>Ekim Metotlarının Karşılaştırılması</vt:lpstr>
      <vt:lpstr>PowerPoint Sunusu</vt:lpstr>
      <vt:lpstr>PowerPoint Sunusu</vt:lpstr>
      <vt:lpstr>Tohumdan Çim Alan Tesisi</vt:lpstr>
      <vt:lpstr>Yüksek Kaliteli Tohum Satın Almak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GEDİK</dc:creator>
  <cp:lastModifiedBy>Selin GEDİK</cp:lastModifiedBy>
  <cp:revision>1</cp:revision>
  <dcterms:created xsi:type="dcterms:W3CDTF">2020-01-23T11:39:30Z</dcterms:created>
  <dcterms:modified xsi:type="dcterms:W3CDTF">2020-01-23T11:42:32Z</dcterms:modified>
</cp:coreProperties>
</file>