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5" r:id="rId4"/>
    <p:sldId id="267" r:id="rId5"/>
    <p:sldId id="266" r:id="rId6"/>
    <p:sldId id="270" r:id="rId7"/>
    <p:sldId id="268" r:id="rId8"/>
    <p:sldId id="271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984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Arial Black" pitchFamily="34" charset="0"/>
              </a:rPr>
              <a:t>DRAMANIN ENGELLİ ÇOCUK AÇISINDAN SAĞLADIĞI YARARLAR</a:t>
            </a:r>
            <a:endParaRPr lang="tr-TR" dirty="0" smtClean="0">
              <a:latin typeface="Arial Black" pitchFamily="34" charset="0"/>
            </a:endParaRPr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714348" y="164305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Özel eğitimde drama ile özel gereksinimi olan çocuk kendine yeterli hale gelir. 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Drama çocuğun bağımsız yaşama hazırlanmasına yardımcı olur.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Çocuğa yaratıcı ortamlar sunarak </a:t>
            </a:r>
            <a:r>
              <a:rPr lang="tr-TR" sz="3600" dirty="0" smtClean="0">
                <a:latin typeface="Arial Black" pitchFamily="34" charset="0"/>
              </a:rPr>
              <a:t>gelişim alanlarını destekler</a:t>
            </a:r>
            <a:r>
              <a:rPr lang="tr-TR" sz="3600" dirty="0" smtClean="0">
                <a:latin typeface="Arial Black" pitchFamily="34" charset="0"/>
              </a:rPr>
              <a:t>.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Yaşam becerilerini destekler.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Estetik duygularını destekler</a:t>
            </a:r>
            <a:r>
              <a:rPr lang="tr-TR" sz="3600" dirty="0" smtClean="0">
                <a:latin typeface="Arial Black" pitchFamily="34" charset="0"/>
              </a:rPr>
              <a:t>.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Sosyal becerilerini destekler.</a:t>
            </a:r>
          </a:p>
          <a:p>
            <a:pPr algn="ctr"/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 bakım becerilerini destekler</a:t>
            </a:r>
          </a:p>
          <a:p>
            <a:r>
              <a:rPr lang="tr-TR" dirty="0" smtClean="0"/>
              <a:t>Sosyal kuralları öğrenerek topluma uyum sağlamasına yardımcı olur.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57158" y="1000108"/>
            <a:ext cx="85010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 Black" pitchFamily="34" charset="0"/>
              </a:rPr>
              <a:t>YARARKANILAN KAYNAKLAR</a:t>
            </a:r>
          </a:p>
          <a:p>
            <a:endParaRPr lang="tr-TR" sz="2000" dirty="0" smtClean="0">
              <a:latin typeface="Arial Black" pitchFamily="34" charset="0"/>
            </a:endParaRPr>
          </a:p>
          <a:p>
            <a:r>
              <a:rPr lang="tr-TR" sz="2000" dirty="0" err="1" smtClean="0">
                <a:latin typeface="Arial Black" pitchFamily="34" charset="0"/>
              </a:rPr>
              <a:t>Fazlıoğlu</a:t>
            </a:r>
            <a:r>
              <a:rPr lang="tr-TR" sz="2000" dirty="0" smtClean="0">
                <a:latin typeface="Arial Black" pitchFamily="34" charset="0"/>
              </a:rPr>
              <a:t>, Y. (2011). </a:t>
            </a:r>
            <a:r>
              <a:rPr lang="tr-TR" sz="2000" dirty="0" err="1" smtClean="0">
                <a:latin typeface="Arial Black" pitchFamily="34" charset="0"/>
              </a:rPr>
              <a:t>Dramanın</a:t>
            </a:r>
            <a:r>
              <a:rPr lang="tr-TR" sz="2000" dirty="0" smtClean="0">
                <a:latin typeface="Arial Black" pitchFamily="34" charset="0"/>
              </a:rPr>
              <a:t> Çocuk Gelişimine Etkisi. İlköğretimde Drama. </a:t>
            </a:r>
            <a:r>
              <a:rPr lang="tr-TR" sz="2000" dirty="0" err="1" smtClean="0">
                <a:latin typeface="Arial Black" pitchFamily="34" charset="0"/>
              </a:rPr>
              <a:t>Edt</a:t>
            </a:r>
            <a:r>
              <a:rPr lang="tr-TR" sz="2000" dirty="0" smtClean="0">
                <a:latin typeface="Arial Black" pitchFamily="34" charset="0"/>
              </a:rPr>
              <a:t>.:Aysel KÖKSAL AKYOL.S: 20-34. İstanbul: Kriter Yayınları</a:t>
            </a:r>
            <a:endParaRPr lang="tr-TR" sz="2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89</Words>
  <Application>Microsoft Office PowerPoint</Application>
  <PresentationFormat>Ekran Gösterisi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acer</cp:lastModifiedBy>
  <cp:revision>30</cp:revision>
  <dcterms:created xsi:type="dcterms:W3CDTF">2017-01-03T18:35:00Z</dcterms:created>
  <dcterms:modified xsi:type="dcterms:W3CDTF">2017-01-27T10:39:36Z</dcterms:modified>
</cp:coreProperties>
</file>