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63" r:id="rId6"/>
    <p:sldId id="259" r:id="rId7"/>
    <p:sldId id="265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770789" cy="1646299"/>
          </a:xfrm>
        </p:spPr>
        <p:txBody>
          <a:bodyPr/>
          <a:lstStyle/>
          <a:p>
            <a:r>
              <a:rPr lang="tr-TR" sz="3200" dirty="0"/>
              <a:t>ÖZEL EĞİTİMDE TEKNOLOJİ DESTEKLİ ÖĞRETİM</a:t>
            </a:r>
          </a:p>
        </p:txBody>
      </p:sp>
      <p:sp>
        <p:nvSpPr>
          <p:cNvPr id="5" name="Alt Başlık 4">
            <a:extLst>
              <a:ext uri="{FF2B5EF4-FFF2-40B4-BE49-F238E27FC236}">
                <a16:creationId xmlns:a16="http://schemas.microsoft.com/office/drawing/2014/main" id="{06088A4F-E292-4026-A306-224DA3CE4B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3883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35702" y="2374392"/>
            <a:ext cx="8596668" cy="1320800"/>
          </a:xfrm>
        </p:spPr>
        <p:txBody>
          <a:bodyPr/>
          <a:lstStyle/>
          <a:p>
            <a:pPr algn="ctr"/>
            <a:r>
              <a:rPr lang="tr-TR" dirty="0"/>
              <a:t>EVRENSEL TASARIM</a:t>
            </a:r>
          </a:p>
        </p:txBody>
      </p:sp>
    </p:spTree>
    <p:extLst>
      <p:ext uri="{BB962C8B-B14F-4D97-AF65-F5344CB8AC3E}">
        <p14:creationId xmlns:p14="http://schemas.microsoft.com/office/powerpoint/2010/main" val="1091495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60589"/>
            <a:ext cx="9966282" cy="3929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Bugünün çocuklarını dünün yöntemleri ile eğitirsek yarınlarından çalarız…</a:t>
            </a:r>
          </a:p>
          <a:p>
            <a:pPr marL="3657600" lvl="8" indent="0">
              <a:buNone/>
            </a:pPr>
            <a:r>
              <a:rPr lang="tr-TR" sz="2800" dirty="0"/>
              <a:t>					John DEWEY</a:t>
            </a:r>
          </a:p>
        </p:txBody>
      </p:sp>
    </p:spTree>
    <p:extLst>
      <p:ext uri="{BB962C8B-B14F-4D97-AF65-F5344CB8AC3E}">
        <p14:creationId xmlns:p14="http://schemas.microsoft.com/office/powerpoint/2010/main" val="6148581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GÜNDEM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Teknoloji </a:t>
            </a:r>
          </a:p>
          <a:p>
            <a:r>
              <a:rPr lang="tr-TR" sz="2400" dirty="0"/>
              <a:t>Teknoloji Çeşitleri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823186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endParaRPr lang="tr-TR" dirty="0"/>
          </a:p>
          <a:p>
            <a:pPr marL="0" indent="0" algn="ctr">
              <a:buNone/>
            </a:pPr>
            <a:r>
              <a:rPr lang="tr-TR" sz="2400" dirty="0"/>
              <a:t>TEKNOLOJİ NEDİR?</a:t>
            </a:r>
          </a:p>
        </p:txBody>
      </p:sp>
    </p:spTree>
    <p:extLst>
      <p:ext uri="{BB962C8B-B14F-4D97-AF65-F5344CB8AC3E}">
        <p14:creationId xmlns:p14="http://schemas.microsoft.com/office/powerpoint/2010/main" val="41601104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Teknoloji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400" dirty="0"/>
              <a:t>Bir sanayi dalı ile ilgili yapım yöntemlerini, kullanılan araç, gereç ve aletleri, bunların kullanım biçimlerini kapsayan uygulama bilgisi, uygulayım bilimi</a:t>
            </a:r>
          </a:p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İnsanın maddi çevresini denetlemek ve değiştirmek amacıyla geliştirdiği araç gereçlerle bunlara ilişkin bilgilerin tümü</a:t>
            </a:r>
          </a:p>
          <a:p>
            <a:endParaRPr lang="tr-TR" sz="2400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(TDK,2019)</a:t>
            </a:r>
          </a:p>
        </p:txBody>
      </p:sp>
    </p:spTree>
    <p:extLst>
      <p:ext uri="{BB962C8B-B14F-4D97-AF65-F5344CB8AC3E}">
        <p14:creationId xmlns:p14="http://schemas.microsoft.com/office/powerpoint/2010/main" val="1846854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ÖZEL EĞİTİMDE TEKNOLOJİ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Tıbbi teknoloji</a:t>
            </a:r>
          </a:p>
          <a:p>
            <a:r>
              <a:rPr lang="tr-TR" dirty="0"/>
              <a:t>Yardımcı Teknoloji</a:t>
            </a:r>
          </a:p>
          <a:p>
            <a:r>
              <a:rPr lang="tr-TR" dirty="0"/>
              <a:t>Öğretim Teknolojisi</a:t>
            </a:r>
          </a:p>
          <a:p>
            <a:r>
              <a:rPr lang="tr-TR" dirty="0"/>
              <a:t>Üretim teknolojisi</a:t>
            </a:r>
          </a:p>
          <a:p>
            <a:r>
              <a:rPr lang="tr-TR" dirty="0"/>
              <a:t>Bilişim teknolojisi</a:t>
            </a:r>
          </a:p>
          <a:p>
            <a:r>
              <a:rPr lang="tr-TR" dirty="0"/>
              <a:t>Öğretme teknolojisi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1860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Yardımcı Teknolojiler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Düşük: Resimli Kartlar, Kalem</a:t>
            </a:r>
          </a:p>
          <a:p>
            <a:endParaRPr lang="tr-TR" sz="2400" dirty="0"/>
          </a:p>
          <a:p>
            <a:r>
              <a:rPr lang="tr-TR" sz="2400" dirty="0"/>
              <a:t>Orta: Ses kayıt cihazları, hesap makinası</a:t>
            </a:r>
          </a:p>
          <a:p>
            <a:endParaRPr lang="tr-TR" sz="2400" dirty="0"/>
          </a:p>
          <a:p>
            <a:r>
              <a:rPr lang="tr-TR" sz="2400" dirty="0"/>
              <a:t>İleri:  Bilgisayar, tablet, etkileşimli tahta</a:t>
            </a:r>
          </a:p>
        </p:txBody>
      </p:sp>
    </p:spTree>
    <p:extLst>
      <p:ext uri="{BB962C8B-B14F-4D97-AF65-F5344CB8AC3E}">
        <p14:creationId xmlns:p14="http://schemas.microsoft.com/office/powerpoint/2010/main" val="36657463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ÖZEL EĞİTİMDE TEKNOLOJİ KULLANIMININ FAYDALARI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2103121"/>
            <a:ext cx="9637098" cy="399592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Motivasyon sağlama </a:t>
            </a:r>
          </a:p>
          <a:p>
            <a:r>
              <a:rPr lang="tr-TR" dirty="0"/>
              <a:t>Öğrenmeyi daha eğlenceli hale getirme </a:t>
            </a:r>
          </a:p>
          <a:p>
            <a:r>
              <a:rPr lang="tr-TR" dirty="0"/>
              <a:t>Özgüveni artırma </a:t>
            </a:r>
          </a:p>
          <a:p>
            <a:r>
              <a:rPr lang="tr-TR" dirty="0"/>
              <a:t>Kendini tam olarak ifade edemeyen bireylerin kendilerini ifade etme ve bildiklerini paylaşma için alternatif yollar sunma </a:t>
            </a:r>
          </a:p>
          <a:p>
            <a:r>
              <a:rPr lang="tr-TR" dirty="0"/>
              <a:t>Bireyselleştirmeye olanak tanıma </a:t>
            </a:r>
          </a:p>
          <a:p>
            <a:r>
              <a:rPr lang="tr-TR" dirty="0"/>
              <a:t>Eşsiz, özgün öğrenme stilleri ve yetenekleri destekleme </a:t>
            </a:r>
          </a:p>
          <a:p>
            <a:r>
              <a:rPr lang="tr-TR" dirty="0"/>
              <a:t>Tutarlı ve istenilen sayıda alıştırma olanağı sağlama </a:t>
            </a:r>
          </a:p>
          <a:p>
            <a:r>
              <a:rPr lang="da-DK" dirty="0"/>
              <a:t>Veri ve bilgi toplamayı kolaylaştırma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17198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341186" cy="1228344"/>
          </a:xfrm>
        </p:spPr>
        <p:txBody>
          <a:bodyPr/>
          <a:lstStyle/>
          <a:p>
            <a:pPr algn="ctr"/>
            <a:r>
              <a:rPr lang="tr-TR" dirty="0"/>
              <a:t>Özel Eğitimde Teknoloji Kullanımının</a:t>
            </a:r>
            <a:br>
              <a:rPr lang="tr-TR" dirty="0"/>
            </a:br>
            <a:r>
              <a:rPr lang="tr-TR" dirty="0"/>
              <a:t> En Önemli Katkısı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/>
              <a:t>Bireyselleştirme</a:t>
            </a:r>
          </a:p>
          <a:p>
            <a:pPr marL="0" indent="0" algn="ctr">
              <a:buNone/>
            </a:pPr>
            <a:endParaRPr lang="tr-TR" sz="2400" dirty="0"/>
          </a:p>
          <a:p>
            <a:pPr marL="0" indent="0" algn="ctr">
              <a:buNone/>
            </a:pPr>
            <a:r>
              <a:rPr lang="tr-TR" sz="2400" dirty="0"/>
              <a:t>Farklılaştırma</a:t>
            </a:r>
          </a:p>
          <a:p>
            <a:pPr marL="0" indent="0" algn="ctr">
              <a:buNone/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9890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ristal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238</TotalTime>
  <Words>175</Words>
  <Application>Microsoft Office PowerPoint</Application>
  <PresentationFormat>Geniş ekran</PresentationFormat>
  <Paragraphs>47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Trebuchet MS</vt:lpstr>
      <vt:lpstr>Wingdings 3</vt:lpstr>
      <vt:lpstr>Kristal</vt:lpstr>
      <vt:lpstr>ÖZEL EĞİTİMDE TEKNOLOJİ DESTEKLİ ÖĞRETİM</vt:lpstr>
      <vt:lpstr>PowerPoint Sunusu</vt:lpstr>
      <vt:lpstr>GÜNDEM</vt:lpstr>
      <vt:lpstr>PowerPoint Sunusu</vt:lpstr>
      <vt:lpstr>Teknoloji</vt:lpstr>
      <vt:lpstr>ÖZEL EĞİTİMDE TEKNOLOJİ</vt:lpstr>
      <vt:lpstr>Yardımcı Teknolojiler</vt:lpstr>
      <vt:lpstr>ÖZEL EĞİTİMDE TEKNOLOJİ KULLANIMININ FAYDALARI</vt:lpstr>
      <vt:lpstr>Özel Eğitimde Teknoloji Kullanımının  En Önemli Katkısı</vt:lpstr>
      <vt:lpstr>EVRENSEL TASARIM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ÖZEL EĞİTİMDE TEKNOLOJİ DESTEKLİ ÖĞRETİM</dc:title>
  <dc:creator>Reviewer</dc:creator>
  <cp:lastModifiedBy>XYZ</cp:lastModifiedBy>
  <cp:revision>22</cp:revision>
  <dcterms:created xsi:type="dcterms:W3CDTF">2018-02-13T20:00:52Z</dcterms:created>
  <dcterms:modified xsi:type="dcterms:W3CDTF">2020-05-21T12:12:42Z</dcterms:modified>
</cp:coreProperties>
</file>