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0908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353403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22550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70402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7764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0848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568227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11824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146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94167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08951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302176B-0E47-46AC-8F43-DAB4B8A37D0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15386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E5274A-636C-46BC-8B05-20D6EEED4530}"/>
              </a:ext>
            </a:extLst>
          </p:cNvPr>
          <p:cNvSpPr>
            <a:spLocks noGrp="1"/>
          </p:cNvSpPr>
          <p:nvPr>
            <p:ph type="ctrTitle"/>
          </p:nvPr>
        </p:nvSpPr>
        <p:spPr/>
        <p:txBody>
          <a:bodyPr/>
          <a:lstStyle/>
          <a:p>
            <a:r>
              <a:rPr lang="tr-TR" dirty="0"/>
              <a:t>Yaratıcı Drama</a:t>
            </a:r>
          </a:p>
        </p:txBody>
      </p:sp>
      <p:sp>
        <p:nvSpPr>
          <p:cNvPr id="3" name="Alt Başlık 2">
            <a:extLst>
              <a:ext uri="{FF2B5EF4-FFF2-40B4-BE49-F238E27FC236}">
                <a16:creationId xmlns:a16="http://schemas.microsoft.com/office/drawing/2014/main" id="{BEA381AB-CA3C-4934-B015-1BA47D817771}"/>
              </a:ext>
            </a:extLst>
          </p:cNvPr>
          <p:cNvSpPr>
            <a:spLocks noGrp="1"/>
          </p:cNvSpPr>
          <p:nvPr>
            <p:ph type="subTitle" idx="1"/>
          </p:nvPr>
        </p:nvSpPr>
        <p:spPr/>
        <p:txBody>
          <a:bodyPr/>
          <a:lstStyle/>
          <a:p>
            <a:r>
              <a:rPr lang="tr-TR" dirty="0"/>
              <a:t>Liderlik ve Çatışma çözme yönetimi</a:t>
            </a:r>
          </a:p>
        </p:txBody>
      </p:sp>
    </p:spTree>
    <p:extLst>
      <p:ext uri="{BB962C8B-B14F-4D97-AF65-F5344CB8AC3E}">
        <p14:creationId xmlns:p14="http://schemas.microsoft.com/office/powerpoint/2010/main" val="3387096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ECE9756-7BE2-43CD-BCEB-08FE58F6F1D3}"/>
              </a:ext>
            </a:extLst>
          </p:cNvPr>
          <p:cNvSpPr>
            <a:spLocks noGrp="1"/>
          </p:cNvSpPr>
          <p:nvPr>
            <p:ph type="title"/>
          </p:nvPr>
        </p:nvSpPr>
        <p:spPr/>
        <p:txBody>
          <a:bodyPr/>
          <a:lstStyle/>
          <a:p>
            <a:r>
              <a:rPr lang="tr-TR" dirty="0"/>
              <a:t>A. Hazırlık-Isınma 1. Etkinlik:</a:t>
            </a:r>
          </a:p>
        </p:txBody>
      </p:sp>
      <p:sp>
        <p:nvSpPr>
          <p:cNvPr id="3" name="İçerik Yer Tutucusu 2">
            <a:extLst>
              <a:ext uri="{FF2B5EF4-FFF2-40B4-BE49-F238E27FC236}">
                <a16:creationId xmlns:a16="http://schemas.microsoft.com/office/drawing/2014/main" id="{E1B1E10C-198F-4293-9F7B-0512FF873D6F}"/>
              </a:ext>
            </a:extLst>
          </p:cNvPr>
          <p:cNvSpPr>
            <a:spLocks noGrp="1"/>
          </p:cNvSpPr>
          <p:nvPr>
            <p:ph idx="1"/>
          </p:nvPr>
        </p:nvSpPr>
        <p:spPr/>
        <p:txBody>
          <a:bodyPr/>
          <a:lstStyle/>
          <a:p>
            <a:r>
              <a:rPr lang="tr-TR" dirty="0"/>
              <a:t>Lider katılımcılara çember olmalarını söyler. Hafta sonlarının nasıl geçtiğini sorar. Bu gün nasıl hissettiklerini sorar ve katılımcıları dinler.</a:t>
            </a:r>
          </a:p>
        </p:txBody>
      </p:sp>
    </p:spTree>
    <p:extLst>
      <p:ext uri="{BB962C8B-B14F-4D97-AF65-F5344CB8AC3E}">
        <p14:creationId xmlns:p14="http://schemas.microsoft.com/office/powerpoint/2010/main" val="2035968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EE0E92-1AB7-44F3-AEFF-E3BBA4543650}"/>
              </a:ext>
            </a:extLst>
          </p:cNvPr>
          <p:cNvSpPr>
            <a:spLocks noGrp="1"/>
          </p:cNvSpPr>
          <p:nvPr>
            <p:ph type="title"/>
          </p:nvPr>
        </p:nvSpPr>
        <p:spPr/>
        <p:txBody>
          <a:bodyPr/>
          <a:lstStyle/>
          <a:p>
            <a:r>
              <a:rPr lang="tr-TR" dirty="0"/>
              <a:t>2. Etkinlik:</a:t>
            </a:r>
          </a:p>
        </p:txBody>
      </p:sp>
      <p:sp>
        <p:nvSpPr>
          <p:cNvPr id="3" name="İçerik Yer Tutucusu 2">
            <a:extLst>
              <a:ext uri="{FF2B5EF4-FFF2-40B4-BE49-F238E27FC236}">
                <a16:creationId xmlns:a16="http://schemas.microsoft.com/office/drawing/2014/main" id="{3547640C-BCB1-4332-9D97-6A9DA566E74E}"/>
              </a:ext>
            </a:extLst>
          </p:cNvPr>
          <p:cNvSpPr>
            <a:spLocks noGrp="1"/>
          </p:cNvSpPr>
          <p:nvPr>
            <p:ph idx="1"/>
          </p:nvPr>
        </p:nvSpPr>
        <p:spPr/>
        <p:txBody>
          <a:bodyPr>
            <a:normAutofit/>
          </a:bodyPr>
          <a:lstStyle/>
          <a:p>
            <a:pPr algn="just"/>
            <a:r>
              <a:rPr lang="tr-TR" dirty="0"/>
              <a:t>Katılımcılardan çember olmalarını ister, tüm katılımcılara birer adet göz bandı dağıtır ve kendi gözlerini bu bant aracılığıyla kapatmalarını ister.</a:t>
            </a:r>
          </a:p>
          <a:p>
            <a:pPr algn="just"/>
            <a:r>
              <a:rPr lang="tr-TR" dirty="0"/>
              <a:t> Katılımcılar çemberde gözlerini kapattıktan sonra avuç içleri yukarı bakacak şekilde iki ellerini açıp beklemelerini ister. Herkes bu şekilde elini açtıktan sonra katılımcı geniş bir halka şeklinde olan ipi katılımcıların eline bırakır. </a:t>
            </a:r>
          </a:p>
          <a:p>
            <a:pPr algn="just"/>
            <a:r>
              <a:rPr lang="tr-TR" dirty="0"/>
              <a:t>Katılımcılardan gözleri kapalı biçimde çeşitli geometrik şekiller oluşturmalarını isteyeceğini söyler. Bu şekiller; üçgen, kare, dikdörtgen olabilir. Katılımcılar yaptıklarını düşündüğünde “Hazırız” derler ve göz bantları açılır istenilen şekil yapılmış mı kontrol edilir.</a:t>
            </a:r>
          </a:p>
        </p:txBody>
      </p:sp>
    </p:spTree>
    <p:extLst>
      <p:ext uri="{BB962C8B-B14F-4D97-AF65-F5344CB8AC3E}">
        <p14:creationId xmlns:p14="http://schemas.microsoft.com/office/powerpoint/2010/main" val="531250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F1AC05D-438E-42EE-9E20-1B7422E3DD81}"/>
              </a:ext>
            </a:extLst>
          </p:cNvPr>
          <p:cNvSpPr>
            <a:spLocks noGrp="1"/>
          </p:cNvSpPr>
          <p:nvPr>
            <p:ph type="title"/>
          </p:nvPr>
        </p:nvSpPr>
        <p:spPr/>
        <p:txBody>
          <a:bodyPr/>
          <a:lstStyle/>
          <a:p>
            <a:r>
              <a:rPr lang="tr-TR" dirty="0"/>
              <a:t>3. Etkinlik:</a:t>
            </a:r>
          </a:p>
        </p:txBody>
      </p:sp>
      <p:sp>
        <p:nvSpPr>
          <p:cNvPr id="3" name="İçerik Yer Tutucusu 2">
            <a:extLst>
              <a:ext uri="{FF2B5EF4-FFF2-40B4-BE49-F238E27FC236}">
                <a16:creationId xmlns:a16="http://schemas.microsoft.com/office/drawing/2014/main" id="{B5A2FBA3-0B1B-4115-8718-7057D818231B}"/>
              </a:ext>
            </a:extLst>
          </p:cNvPr>
          <p:cNvSpPr>
            <a:spLocks noGrp="1"/>
          </p:cNvSpPr>
          <p:nvPr>
            <p:ph idx="1"/>
          </p:nvPr>
        </p:nvSpPr>
        <p:spPr/>
        <p:txBody>
          <a:bodyPr>
            <a:normAutofit/>
          </a:bodyPr>
          <a:lstStyle/>
          <a:p>
            <a:pPr algn="just"/>
            <a:r>
              <a:rPr lang="tr-TR" dirty="0"/>
              <a:t>Lider katılımcılardan çember olmalarını ister ve el ele tutuşmalarını söyler bir gönüllü ebe seçilir ve dışarı alınır. </a:t>
            </a:r>
          </a:p>
          <a:p>
            <a:pPr algn="just"/>
            <a:r>
              <a:rPr lang="tr-TR" dirty="0"/>
              <a:t>Lider el ele tutuşurken bir elini bırakır ve çemberdeki üyelerin aralarından geçerek bir düğüm olacak şekilde karışık dolaşır. </a:t>
            </a:r>
          </a:p>
          <a:p>
            <a:pPr algn="just"/>
            <a:r>
              <a:rPr lang="tr-TR" dirty="0"/>
              <a:t>En son il elini bıraktığı kişinin elini tekrar tutar ve grubu birleştirir. Ebe içeri alınır. Herkese ebe ne derse onu yapacağız ama kimse elini bırakmayacak. Ebe bizi çözmeye çalışacak der ve oyun başlar.</a:t>
            </a:r>
          </a:p>
        </p:txBody>
      </p:sp>
    </p:spTree>
    <p:extLst>
      <p:ext uri="{BB962C8B-B14F-4D97-AF65-F5344CB8AC3E}">
        <p14:creationId xmlns:p14="http://schemas.microsoft.com/office/powerpoint/2010/main" val="4170504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D56FD30-51B1-4087-845B-99F1D61ECDA0}"/>
              </a:ext>
            </a:extLst>
          </p:cNvPr>
          <p:cNvSpPr>
            <a:spLocks noGrp="1"/>
          </p:cNvSpPr>
          <p:nvPr>
            <p:ph type="title"/>
          </p:nvPr>
        </p:nvSpPr>
        <p:spPr/>
        <p:txBody>
          <a:bodyPr/>
          <a:lstStyle/>
          <a:p>
            <a:r>
              <a:rPr lang="tr-TR" dirty="0"/>
              <a:t>Ara Değerlendirme</a:t>
            </a:r>
          </a:p>
        </p:txBody>
      </p:sp>
      <p:sp>
        <p:nvSpPr>
          <p:cNvPr id="3" name="İçerik Yer Tutucusu 2">
            <a:extLst>
              <a:ext uri="{FF2B5EF4-FFF2-40B4-BE49-F238E27FC236}">
                <a16:creationId xmlns:a16="http://schemas.microsoft.com/office/drawing/2014/main" id="{5B77E93C-81D4-436D-8CC1-522F9EC672D6}"/>
              </a:ext>
            </a:extLst>
          </p:cNvPr>
          <p:cNvSpPr>
            <a:spLocks noGrp="1"/>
          </p:cNvSpPr>
          <p:nvPr>
            <p:ph idx="1"/>
          </p:nvPr>
        </p:nvSpPr>
        <p:spPr/>
        <p:txBody>
          <a:bodyPr/>
          <a:lstStyle/>
          <a:p>
            <a:r>
              <a:rPr lang="tr-TR" dirty="0"/>
              <a:t>Lider İki etkinlik arasında çatışma çözümüne yönelik ne gibi farklılıklar ve benzerlikler ortaya çıkmıştır? Şeklinde grup üyelerine soru sorar ve cevap dinlenir.</a:t>
            </a:r>
          </a:p>
        </p:txBody>
      </p:sp>
    </p:spTree>
    <p:extLst>
      <p:ext uri="{BB962C8B-B14F-4D97-AF65-F5344CB8AC3E}">
        <p14:creationId xmlns:p14="http://schemas.microsoft.com/office/powerpoint/2010/main" val="1453135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C85D70-F67D-4396-A74C-6AD1BC61C68B}"/>
              </a:ext>
            </a:extLst>
          </p:cNvPr>
          <p:cNvSpPr>
            <a:spLocks noGrp="1"/>
          </p:cNvSpPr>
          <p:nvPr>
            <p:ph type="title"/>
          </p:nvPr>
        </p:nvSpPr>
        <p:spPr/>
        <p:txBody>
          <a:bodyPr/>
          <a:lstStyle/>
          <a:p>
            <a:r>
              <a:rPr lang="tr-TR" dirty="0"/>
              <a:t>B. Canlandırma 4. Etkinlik:</a:t>
            </a:r>
          </a:p>
        </p:txBody>
      </p:sp>
      <p:sp>
        <p:nvSpPr>
          <p:cNvPr id="3" name="İçerik Yer Tutucusu 2">
            <a:extLst>
              <a:ext uri="{FF2B5EF4-FFF2-40B4-BE49-F238E27FC236}">
                <a16:creationId xmlns:a16="http://schemas.microsoft.com/office/drawing/2014/main" id="{94477ADC-377C-4700-8C2A-7BB305583700}"/>
              </a:ext>
            </a:extLst>
          </p:cNvPr>
          <p:cNvSpPr>
            <a:spLocks noGrp="1"/>
          </p:cNvSpPr>
          <p:nvPr>
            <p:ph idx="1"/>
          </p:nvPr>
        </p:nvSpPr>
        <p:spPr/>
        <p:txBody>
          <a:bodyPr>
            <a:normAutofit fontScale="70000" lnSpcReduction="20000"/>
          </a:bodyPr>
          <a:lstStyle/>
          <a:p>
            <a:r>
              <a:rPr lang="tr-TR" dirty="0"/>
              <a:t>Lider katılımcılardan eş olmalarını ister ve ikili doğaçlama yapacaklarını söyler. Taraflardan biri A diğeri B olur. Lider A’lara bir cümle söyler ve B’ler karşılık vererek doğaçlamaya devam etmeleri istenir. </a:t>
            </a:r>
          </a:p>
          <a:p>
            <a:r>
              <a:rPr lang="tr-TR" dirty="0"/>
              <a:t>Yeter artık senin yükünü çekmekten bıktım  </a:t>
            </a:r>
          </a:p>
          <a:p>
            <a:r>
              <a:rPr lang="tr-TR" dirty="0"/>
              <a:t>Arkadaş hem iş veriyorsun hem de nasıl yaparsan yap diyorsun. Malzemem yok malzemem! </a:t>
            </a:r>
          </a:p>
          <a:p>
            <a:r>
              <a:rPr lang="tr-TR" dirty="0"/>
              <a:t>Bir kere de elini taşın altına koy ve bir fikir söyle. </a:t>
            </a:r>
          </a:p>
          <a:p>
            <a:r>
              <a:rPr lang="tr-TR" dirty="0"/>
              <a:t>Ben 20 yıldır buraya emek verdim her taşın yerini bilirim!</a:t>
            </a:r>
          </a:p>
          <a:p>
            <a:r>
              <a:rPr lang="tr-TR" dirty="0"/>
              <a:t>Arkadaş benim de ailem var yeter bu saate kadar çalışmak zorunda mıyım? </a:t>
            </a:r>
          </a:p>
          <a:p>
            <a:r>
              <a:rPr lang="tr-TR" dirty="0"/>
              <a:t>Patron değil misiniz hepiniz aynısınız…</a:t>
            </a:r>
          </a:p>
          <a:p>
            <a:r>
              <a:rPr lang="tr-TR" dirty="0"/>
              <a:t>Arkadaş burada herkes müdür zaten. </a:t>
            </a:r>
          </a:p>
          <a:p>
            <a:r>
              <a:rPr lang="tr-TR" dirty="0"/>
              <a:t>Ben buyum arkadaş beğenmiyorsan git başka yerde çalış..</a:t>
            </a:r>
          </a:p>
          <a:p>
            <a:r>
              <a:rPr lang="tr-TR" dirty="0"/>
              <a:t>Türkçe konuşmuyor muyum arkadaş ben </a:t>
            </a:r>
            <a:r>
              <a:rPr lang="tr-TR" dirty="0" err="1"/>
              <a:t>yaa</a:t>
            </a:r>
            <a:r>
              <a:rPr lang="tr-TR" dirty="0"/>
              <a:t>… </a:t>
            </a:r>
          </a:p>
          <a:p>
            <a:r>
              <a:rPr lang="tr-TR" dirty="0"/>
              <a:t>Zaten yeni çalışanlar alacaklarmış..</a:t>
            </a:r>
          </a:p>
        </p:txBody>
      </p:sp>
    </p:spTree>
    <p:extLst>
      <p:ext uri="{BB962C8B-B14F-4D97-AF65-F5344CB8AC3E}">
        <p14:creationId xmlns:p14="http://schemas.microsoft.com/office/powerpoint/2010/main" val="399800729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TM02900769[[fn=Geçmişe bakış]]</Template>
  <TotalTime>0</TotalTime>
  <Words>366</Words>
  <Application>Microsoft Office PowerPoint</Application>
  <PresentationFormat>Ekran Gösterisi (4:3)</PresentationFormat>
  <Paragraphs>26</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Calibri</vt:lpstr>
      <vt:lpstr>Calibri Light</vt:lpstr>
      <vt:lpstr>Geçmişe bakış</vt:lpstr>
      <vt:lpstr>Yaratıcı Drama</vt:lpstr>
      <vt:lpstr>A. Hazırlık-Isınma 1. Etkinlik:</vt:lpstr>
      <vt:lpstr>2. Etkinlik:</vt:lpstr>
      <vt:lpstr>3. Etkinlik:</vt:lpstr>
      <vt:lpstr>Ara Değerlendirme</vt:lpstr>
      <vt:lpstr>B. Canlandırma 4. Etkinlik: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Yaratıcı Drama</dc:title>
  <dc:creator>ERDEM</dc:creator>
  <cp:lastModifiedBy>HASAN</cp:lastModifiedBy>
  <cp:revision>3</cp:revision>
  <dcterms:created xsi:type="dcterms:W3CDTF">2019-04-04T11:37:26Z</dcterms:created>
  <dcterms:modified xsi:type="dcterms:W3CDTF">2019-04-04T13:08:06Z</dcterms:modified>
</cp:coreProperties>
</file>